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55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3348F8-1AAA-4397-B369-4B69E1A3E8E5}" type="datetimeFigureOut">
              <a:rPr lang="zh-CN" altLang="en-US" smtClean="0"/>
              <a:t>2023-12-22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E206D-B77E-4565-A225-D0B3B907D46D}" type="slidenum">
              <a:rPr lang="zh-CN" altLang="en-US" smtClean="0"/>
              <a:t>‹#›</a:t>
            </a:fld>
            <a:endParaRPr lang="zh-CN" altLang="en-US"/>
          </a:p>
        </p:txBody>
      </p:sp>
    </p:spTree>
    <p:extLst>
      <p:ext uri="{BB962C8B-B14F-4D97-AF65-F5344CB8AC3E}">
        <p14:creationId xmlns:p14="http://schemas.microsoft.com/office/powerpoint/2010/main" val="2918952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2</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3743033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12</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3581495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13</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1221774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14</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12446209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r>
              <a:rPr lang="zh-CN" altLang="en-US" dirty="0"/>
              <a:t>学校所有和非学校所有均包括</a:t>
            </a:r>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15</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4188001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16</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903727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3</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3358061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4</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3023303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5</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1407934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6</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99708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7</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2684109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CEEE43E-E65D-4D68-94CA-A994CDB1AEEA}" type="slidenum">
              <a:rPr lang="zh-CN" altLang="en-US" smtClean="0"/>
              <a:t>8</a:t>
            </a:fld>
            <a:endParaRPr lang="zh-CN" altLang="en-US"/>
          </a:p>
        </p:txBody>
      </p:sp>
    </p:spTree>
    <p:extLst>
      <p:ext uri="{BB962C8B-B14F-4D97-AF65-F5344CB8AC3E}">
        <p14:creationId xmlns:p14="http://schemas.microsoft.com/office/powerpoint/2010/main" val="1729894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10</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3190090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
        <p:nvSpPr>
          <p:cNvPr id="317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lstStyle/>
          <a:p>
            <a:pPr lvl="0" algn="r" eaLnBrk="1" hangingPunct="1"/>
            <a:fld id="{9A0DB2DC-4C9A-4742-B13C-FB6460FD3503}" type="slidenum">
              <a:rPr lang="en-US" altLang="en-US" sz="1200" dirty="0">
                <a:latin typeface="Calibri" panose="020F0502020204030204" pitchFamily="34" charset="0"/>
              </a:rPr>
              <a:t>11</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2874781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123769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1012228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3459170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2957198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2101411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2641316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1765883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2451585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1811937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3831568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316BDC-AB67-42DB-8976-89FCF75BF81E}" type="datetimeFigureOut">
              <a:rPr lang="zh-CN" altLang="en-US" smtClean="0"/>
              <a:t>2023-12-22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2814040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316BDC-AB67-42DB-8976-89FCF75BF81E}" type="datetimeFigureOut">
              <a:rPr lang="zh-CN" altLang="en-US" smtClean="0"/>
              <a:t>2023-12-22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81DD64-76D9-4B18-8CE2-E7C8488F9FC2}" type="slidenum">
              <a:rPr lang="zh-CN" altLang="en-US" smtClean="0"/>
              <a:t>‹#›</a:t>
            </a:fld>
            <a:endParaRPr lang="zh-CN" altLang="en-US"/>
          </a:p>
        </p:txBody>
      </p:sp>
    </p:spTree>
    <p:extLst>
      <p:ext uri="{BB962C8B-B14F-4D97-AF65-F5344CB8AC3E}">
        <p14:creationId xmlns:p14="http://schemas.microsoft.com/office/powerpoint/2010/main" val="1076228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1.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1D61FF0D-E62D-458F-B811-8F48B0DA2671}"/>
              </a:ext>
            </a:extLst>
          </p:cNvPr>
          <p:cNvSpPr/>
          <p:nvPr/>
        </p:nvSpPr>
        <p:spPr>
          <a:xfrm>
            <a:off x="4367808" y="3105835"/>
            <a:ext cx="4619582" cy="646331"/>
          </a:xfrm>
          <a:prstGeom prst="rect">
            <a:avLst/>
          </a:prstGeom>
        </p:spPr>
        <p:txBody>
          <a:bodyPr wrap="square">
            <a:spAutoFit/>
          </a:bodyPr>
          <a:lstStyle/>
          <a:p>
            <a:r>
              <a:rPr lang="zh-CN" altLang="en-US" sz="3600" b="1" kern="100" dirty="0">
                <a:solidFill>
                  <a:srgbClr val="003366"/>
                </a:solidFill>
                <a:latin typeface="Times New Roman" panose="02020603050405020304" pitchFamily="18" charset="0"/>
                <a:ea typeface="华文中宋" panose="02010600040101010101" pitchFamily="2" charset="-122"/>
                <a:cs typeface="Times New Roman" panose="02020603050405020304" pitchFamily="18" charset="0"/>
              </a:rPr>
              <a:t>资产实物量情况表</a:t>
            </a:r>
            <a:endParaRPr lang="en-US" altLang="zh-CN" sz="3600" b="1" kern="100" dirty="0">
              <a:solidFill>
                <a:srgbClr val="003366"/>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2" name="副标题 4">
            <a:extLst>
              <a:ext uri="{FF2B5EF4-FFF2-40B4-BE49-F238E27FC236}">
                <a16:creationId xmlns:a16="http://schemas.microsoft.com/office/drawing/2014/main" xmlns="" id="{2B32E9C4-E089-53F5-D22B-85FF552B92FA}"/>
              </a:ext>
            </a:extLst>
          </p:cNvPr>
          <p:cNvSpPr txBox="1"/>
          <p:nvPr/>
        </p:nvSpPr>
        <p:spPr>
          <a:xfrm>
            <a:off x="1416050" y="455613"/>
            <a:ext cx="8680450" cy="755650"/>
          </a:xfrm>
          <a:prstGeom prst="rect">
            <a:avLst/>
          </a:prstGeom>
          <a:noFill/>
          <a:ln w="9525">
            <a:noFill/>
          </a:ln>
        </p:spPr>
        <p:txBody>
          <a:bodyPr lIns="91440" tIns="45720" rIns="91440" bIns="45720" anchor="ctr"/>
          <a:lstStyle/>
          <a:p>
            <a:pPr>
              <a:spcBef>
                <a:spcPct val="20000"/>
              </a:spcBef>
            </a:pP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xmlns="" id="{43EC6307-CF97-0E50-87D2-2C4FA79F6A80}"/>
              </a:ext>
            </a:extLst>
          </p:cNvPr>
          <p:cNvSpPr/>
          <p:nvPr/>
        </p:nvSpPr>
        <p:spPr>
          <a:xfrm>
            <a:off x="0" y="561778"/>
            <a:ext cx="12192000" cy="755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 name="矩形 3">
            <a:extLst>
              <a:ext uri="{FF2B5EF4-FFF2-40B4-BE49-F238E27FC236}">
                <a16:creationId xmlns:a16="http://schemas.microsoft.com/office/drawing/2014/main" xmlns="" id="{72E95DF7-39E9-850C-EAC8-F066FCCAC818}"/>
              </a:ext>
            </a:extLst>
          </p:cNvPr>
          <p:cNvSpPr/>
          <p:nvPr/>
        </p:nvSpPr>
        <p:spPr>
          <a:xfrm>
            <a:off x="509588" y="550665"/>
            <a:ext cx="769938" cy="757238"/>
          </a:xfrm>
          <a:prstGeom prst="rect">
            <a:avLst/>
          </a:prstGeom>
          <a:solidFill>
            <a:srgbClr val="356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5" name="标题 3">
            <a:extLst>
              <a:ext uri="{FF2B5EF4-FFF2-40B4-BE49-F238E27FC236}">
                <a16:creationId xmlns:a16="http://schemas.microsoft.com/office/drawing/2014/main" xmlns="" id="{FB86BDD4-BB89-8AA7-FA5B-8B4887B47D4A}"/>
              </a:ext>
            </a:extLst>
          </p:cNvPr>
          <p:cNvSpPr txBox="1"/>
          <p:nvPr/>
        </p:nvSpPr>
        <p:spPr>
          <a:xfrm>
            <a:off x="509588" y="550665"/>
            <a:ext cx="769938" cy="757238"/>
          </a:xfrm>
          <a:prstGeom prst="rect">
            <a:avLst/>
          </a:prstGeom>
        </p:spPr>
        <p:txBody>
          <a:bodyPr vert="horz" lIns="91440" tIns="45720" rIns="91440" bIns="45720" rtlCol="0" anchor="ctr" anchorCtr="1">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pPr fontAlgn="base"/>
            <a:r>
              <a:rPr lang="zh-CN" altLang="en-US" sz="3200" noProof="1">
                <a:solidFill>
                  <a:schemeClr val="bg1"/>
                </a:solidFill>
                <a:latin typeface="Impact" panose="020B0806030902050204" pitchFamily="34" charset="0"/>
                <a:ea typeface="微软雅黑" panose="020B0503020204020204" pitchFamily="34" charset="-122"/>
              </a:rPr>
              <a:t>二</a:t>
            </a:r>
            <a:endParaRPr lang="zh-CN" altLang="en-US" sz="3200" strike="noStrike" noProof="1">
              <a:solidFill>
                <a:schemeClr val="bg1"/>
              </a:solidFill>
              <a:latin typeface="Impact" panose="020B0806030902050204" pitchFamily="34" charset="0"/>
              <a:ea typeface="微软雅黑" panose="020B0503020204020204" pitchFamily="34" charset="-122"/>
            </a:endParaRPr>
          </a:p>
        </p:txBody>
      </p:sp>
      <p:sp>
        <p:nvSpPr>
          <p:cNvPr id="6" name="副标题 4">
            <a:extLst>
              <a:ext uri="{FF2B5EF4-FFF2-40B4-BE49-F238E27FC236}">
                <a16:creationId xmlns:a16="http://schemas.microsoft.com/office/drawing/2014/main" xmlns="" id="{8F6A03FF-663A-6EE7-609A-3215ED8D0F04}"/>
              </a:ext>
            </a:extLst>
          </p:cNvPr>
          <p:cNvSpPr txBox="1"/>
          <p:nvPr/>
        </p:nvSpPr>
        <p:spPr>
          <a:xfrm>
            <a:off x="1416050" y="552253"/>
            <a:ext cx="8680450" cy="755650"/>
          </a:xfrm>
          <a:prstGeom prst="rect">
            <a:avLst/>
          </a:prstGeom>
          <a:noFill/>
          <a:ln w="9525">
            <a:noFill/>
          </a:ln>
        </p:spPr>
        <p:txBody>
          <a:bodyPr lIns="91440" tIns="45720" rIns="91440" bIns="45720" anchor="ctr"/>
          <a:lstStyle/>
          <a:p>
            <a:pPr>
              <a:spcBef>
                <a:spcPct val="20000"/>
              </a:spcBef>
            </a:pPr>
            <a:r>
              <a:rPr lang="zh-CN" altLang="en-US" sz="3200" b="1" dirty="0">
                <a:solidFill>
                  <a:srgbClr val="2D5693"/>
                </a:solidFill>
                <a:latin typeface="微软雅黑" panose="020B0503020204020204" pitchFamily="34" charset="-122"/>
                <a:ea typeface="微软雅黑" panose="020B0503020204020204" pitchFamily="34" charset="-122"/>
              </a:rPr>
              <a:t>指标口径</a:t>
            </a:r>
            <a:r>
              <a:rPr lang="en-US" altLang="zh-CN" sz="3200" b="1" dirty="0">
                <a:solidFill>
                  <a:srgbClr val="003366"/>
                </a:solidFill>
                <a:latin typeface="微软雅黑" panose="020B0503020204020204" pitchFamily="34" charset="-122"/>
                <a:ea typeface="微软雅黑" panose="020B0503020204020204" pitchFamily="34" charset="-122"/>
              </a:rPr>
              <a:t>·</a:t>
            </a:r>
            <a:r>
              <a:rPr lang="zh-CN" altLang="en-US" sz="3200" b="1" dirty="0">
                <a:solidFill>
                  <a:srgbClr val="003366"/>
                </a:solidFill>
                <a:latin typeface="微软雅黑" panose="020B0503020204020204" pitchFamily="34" charset="-122"/>
                <a:ea typeface="微软雅黑" panose="020B0503020204020204" pitchFamily="34" charset="-122"/>
              </a:rPr>
              <a:t>资产实物量情况表</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87555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2" name="圆角矩形 4"/>
          <p:cNvSpPr/>
          <p:nvPr/>
        </p:nvSpPr>
        <p:spPr>
          <a:xfrm>
            <a:off x="548217" y="1467698"/>
            <a:ext cx="6589184" cy="28109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年末危房面积</a:t>
            </a: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统计年度12月31日学校</a:t>
            </a:r>
            <a:r>
              <a:rPr lang="zh-CN" altLang="en-US" sz="2267" b="1" dirty="0">
                <a:solidFill>
                  <a:srgbClr val="C00000"/>
                </a:solidFill>
                <a:latin typeface="微软雅黑" panose="020B0503020204020204" pitchFamily="34" charset="-122"/>
                <a:ea typeface="微软雅黑" panose="020B0503020204020204" pitchFamily="34" charset="-122"/>
                <a:sym typeface="+mn-ea"/>
              </a:rPr>
              <a:t>产权</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房屋建筑总面积中由授权机关按照建设部颁发的《危险房屋鉴定标准》（中华人民共和国行业标准〔JGJ125-2016〕）进行鉴定，并出具危险房屋安全鉴定报告的房屋建筑面积，包括B、C、D三个级别。</a:t>
            </a:r>
          </a:p>
        </p:txBody>
      </p:sp>
      <p:sp>
        <p:nvSpPr>
          <p:cNvPr id="16" name="圆角矩形 4"/>
          <p:cNvSpPr/>
          <p:nvPr/>
        </p:nvSpPr>
        <p:spPr>
          <a:xfrm>
            <a:off x="569385" y="4572848"/>
            <a:ext cx="6568017" cy="19346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D级危房面积</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：学校</a:t>
            </a:r>
            <a:r>
              <a:rPr lang="zh-CN" altLang="en-US" sz="2267" b="1" dirty="0">
                <a:solidFill>
                  <a:srgbClr val="C00000"/>
                </a:solidFill>
                <a:latin typeface="微软雅黑" panose="020B0503020204020204" pitchFamily="34" charset="-122"/>
                <a:ea typeface="微软雅黑" panose="020B0503020204020204" pitchFamily="34" charset="-122"/>
                <a:sym typeface="+mn-ea"/>
              </a:rPr>
              <a:t>产权</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房屋建筑总面积中由授权机关按照建设部颁发的《危险房屋鉴定标准》进行鉴定，并出具危险房屋安全鉴定报告且危险等级为D级房屋建筑面积。</a:t>
            </a:r>
          </a:p>
        </p:txBody>
      </p:sp>
      <p:sp>
        <p:nvSpPr>
          <p:cNvPr id="4" name="矩形 3"/>
          <p:cNvSpPr/>
          <p:nvPr>
            <p:custDataLst>
              <p:tags r:id="rId1"/>
            </p:custDataLst>
          </p:nvPr>
        </p:nvSpPr>
        <p:spPr>
          <a:xfrm>
            <a:off x="7056121" y="4101254"/>
            <a:ext cx="1707727" cy="659553"/>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5" name="矩形 4">
            <a:extLst>
              <a:ext uri="{FF2B5EF4-FFF2-40B4-BE49-F238E27FC236}">
                <a16:creationId xmlns:a16="http://schemas.microsoft.com/office/drawing/2014/main" xmlns="" id="{F065B19D-B1EA-AA32-3E60-8BB35A89684F}"/>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1074612409"/>
      </p:ext>
    </p:extLst>
  </p:cSld>
  <p:clrMapOvr>
    <a:masterClrMapping/>
  </p:clrMapOvr>
  <p:transition spd="slow" advTm="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6" name="圆角矩形 4"/>
          <p:cNvSpPr/>
          <p:nvPr/>
        </p:nvSpPr>
        <p:spPr>
          <a:xfrm>
            <a:off x="526204" y="2402417"/>
            <a:ext cx="6589184" cy="232198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年末取暖面积</a:t>
            </a: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统计年度12月31日学校房屋建筑面积中</a:t>
            </a:r>
            <a:r>
              <a:rPr sz="2267" b="1" dirty="0">
                <a:solidFill>
                  <a:srgbClr val="C00000"/>
                </a:solidFill>
                <a:latin typeface="微软雅黑" panose="020B0503020204020204" pitchFamily="34" charset="-122"/>
                <a:ea typeface="微软雅黑" panose="020B0503020204020204" pitchFamily="34" charset="-122"/>
                <a:sym typeface="+mn-ea"/>
              </a:rPr>
              <a:t>已供暖的面积</a:t>
            </a:r>
            <a:r>
              <a:rPr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，包括</a:t>
            </a:r>
            <a:r>
              <a:rPr sz="2267" b="1" dirty="0">
                <a:solidFill>
                  <a:srgbClr val="C00000"/>
                </a:solidFill>
                <a:latin typeface="微软雅黑" panose="020B0503020204020204" pitchFamily="34" charset="-122"/>
                <a:ea typeface="微软雅黑" panose="020B0503020204020204" pitchFamily="34" charset="-122"/>
                <a:sym typeface="+mn-ea"/>
              </a:rPr>
              <a:t>产权和非产权</a:t>
            </a:r>
            <a:r>
              <a:rPr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房屋建筑面积。</a:t>
            </a:r>
          </a:p>
        </p:txBody>
      </p:sp>
      <p:sp>
        <p:nvSpPr>
          <p:cNvPr id="7" name="矩形 6"/>
          <p:cNvSpPr/>
          <p:nvPr>
            <p:custDataLst>
              <p:tags r:id="rId1"/>
            </p:custDataLst>
          </p:nvPr>
        </p:nvSpPr>
        <p:spPr>
          <a:xfrm>
            <a:off x="6960447" y="4773507"/>
            <a:ext cx="1535007" cy="304800"/>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2" name="矩形 1">
            <a:extLst>
              <a:ext uri="{FF2B5EF4-FFF2-40B4-BE49-F238E27FC236}">
                <a16:creationId xmlns:a16="http://schemas.microsoft.com/office/drawing/2014/main" xmlns="" id="{8BCD91F7-11C0-37F4-545D-9886A4B25562}"/>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2292299984"/>
      </p:ext>
    </p:extLst>
  </p:cSld>
  <p:clrMapOvr>
    <a:masterClrMapping/>
  </p:clrMapOvr>
  <p:transition spd="slow" advTm="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4" name="圆角矩形 4"/>
          <p:cNvSpPr/>
          <p:nvPr/>
        </p:nvSpPr>
        <p:spPr>
          <a:xfrm>
            <a:off x="548217" y="2328757"/>
            <a:ext cx="6589184" cy="232198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网络多媒体教室间数</a:t>
            </a:r>
            <a:r>
              <a:rPr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：指学校接入互联网或校园网、并可实现数字教育资源等多媒体教学内容向全体学生展示功能的教室，可为专用教室，也可在普通教室中配置相关设备实现相关功能</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p>
        </p:txBody>
      </p:sp>
      <p:sp>
        <p:nvSpPr>
          <p:cNvPr id="5" name="圆角矩形 4"/>
          <p:cNvSpPr/>
          <p:nvPr/>
        </p:nvSpPr>
        <p:spPr>
          <a:xfrm>
            <a:off x="569385" y="4477174"/>
            <a:ext cx="6568017" cy="19346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图书：</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指统计年度12月31日学校图书馆以及资料室拥有的正式出版的书籍，</a:t>
            </a:r>
            <a:r>
              <a:rPr lang="zh-CN" altLang="en-US" sz="2267" b="1" dirty="0">
                <a:solidFill>
                  <a:srgbClr val="C00000"/>
                </a:solidFill>
                <a:latin typeface="微软雅黑" panose="020B0503020204020204" pitchFamily="34" charset="-122"/>
                <a:ea typeface="微软雅黑" panose="020B0503020204020204" pitchFamily="34" charset="-122"/>
                <a:sym typeface="+mn-ea"/>
              </a:rPr>
              <a:t>不含电子图书</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p>
        </p:txBody>
      </p:sp>
      <p:sp>
        <p:nvSpPr>
          <p:cNvPr id="7" name="矩形 6"/>
          <p:cNvSpPr/>
          <p:nvPr>
            <p:custDataLst>
              <p:tags r:id="rId1"/>
            </p:custDataLst>
          </p:nvPr>
        </p:nvSpPr>
        <p:spPr>
          <a:xfrm>
            <a:off x="6960447" y="5008034"/>
            <a:ext cx="1535007" cy="644313"/>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8" name="矩形 7">
            <a:extLst>
              <a:ext uri="{FF2B5EF4-FFF2-40B4-BE49-F238E27FC236}">
                <a16:creationId xmlns:a16="http://schemas.microsoft.com/office/drawing/2014/main" xmlns="" id="{FF93518C-C4D8-F345-3D11-2F20C0E2A005}"/>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780086774"/>
      </p:ext>
    </p:extLst>
  </p:cSld>
  <p:clrMapOvr>
    <a:masterClrMapping/>
  </p:clrMapOvr>
  <p:transition spd="slow" advTm="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12" name="圆角矩形 4"/>
          <p:cNvSpPr/>
          <p:nvPr/>
        </p:nvSpPr>
        <p:spPr>
          <a:xfrm>
            <a:off x="548217" y="1850391"/>
            <a:ext cx="6589184" cy="232198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数字终端数</a:t>
            </a:r>
            <a:r>
              <a:rPr 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 统计年度12月31日计</a:t>
            </a:r>
            <a:r>
              <a:rPr sz="2267" b="1" dirty="0">
                <a:solidFill>
                  <a:srgbClr val="C00000"/>
                </a:solidFill>
                <a:latin typeface="微软雅黑" panose="020B0503020204020204" pitchFamily="34" charset="-122"/>
                <a:ea typeface="微软雅黑" panose="020B0503020204020204" pitchFamily="34" charset="-122"/>
                <a:sym typeface="+mn-ea"/>
              </a:rPr>
              <a:t>入学校固定资产的</a:t>
            </a:r>
            <a:r>
              <a:rPr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、能接入有线或无线网络的各种数字计算设备数量，主要包括个人台式、笔记本电脑、平板电脑（Pad）和各种新媒体技术设备的台数。</a:t>
            </a:r>
          </a:p>
          <a:p>
            <a:pPr defTabSz="1219170" eaLnBrk="0" fontAlgn="base" hangingPunct="0">
              <a:lnSpc>
                <a:spcPct val="150000"/>
              </a:lnSpc>
              <a:spcBef>
                <a:spcPct val="0"/>
              </a:spcBef>
              <a:spcAft>
                <a:spcPct val="0"/>
              </a:spcAft>
              <a:defRPr/>
            </a:pPr>
            <a:r>
              <a:rPr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学生终端数</a:t>
            </a:r>
            <a:r>
              <a:rPr 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 统计年度12月31日学校为学生配备的学习用台式机、笔记本电脑、平板电脑台数和新媒体技术设备。</a:t>
            </a:r>
          </a:p>
        </p:txBody>
      </p:sp>
      <p:sp>
        <p:nvSpPr>
          <p:cNvPr id="2" name="矩形 1"/>
          <p:cNvSpPr/>
          <p:nvPr>
            <p:custDataLst>
              <p:tags r:id="rId1"/>
            </p:custDataLst>
          </p:nvPr>
        </p:nvSpPr>
        <p:spPr>
          <a:xfrm>
            <a:off x="6960447" y="5637953"/>
            <a:ext cx="1695027" cy="562187"/>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4" name="矩形 3">
            <a:extLst>
              <a:ext uri="{FF2B5EF4-FFF2-40B4-BE49-F238E27FC236}">
                <a16:creationId xmlns:a16="http://schemas.microsoft.com/office/drawing/2014/main" xmlns="" id="{5180E013-6730-0384-F054-C5BCAA40B753}"/>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3797223254"/>
      </p:ext>
    </p:extLst>
  </p:cSld>
  <p:clrMapOvr>
    <a:masterClrMapping/>
  </p:clrMapOvr>
  <p:transition spd="slow" advTm="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16" name="圆角矩形 4"/>
          <p:cNvSpPr/>
          <p:nvPr/>
        </p:nvSpPr>
        <p:spPr>
          <a:xfrm>
            <a:off x="569385" y="4477174"/>
            <a:ext cx="6568017" cy="19346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专利：</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指统计年度12月31日学校拥有的获得国家专利主管机关颁发证书的发明创造。</a:t>
            </a:r>
          </a:p>
        </p:txBody>
      </p:sp>
      <p:sp>
        <p:nvSpPr>
          <p:cNvPr id="2" name="圆角矩形 4"/>
          <p:cNvSpPr/>
          <p:nvPr/>
        </p:nvSpPr>
        <p:spPr>
          <a:xfrm>
            <a:off x="547372" y="2159001"/>
            <a:ext cx="6568017" cy="19346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车辆：</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统计年度12月31日学校占有、使用的机动车辆数量（</a:t>
            </a:r>
            <a:r>
              <a:rPr lang="zh-CN" altLang="en-US" sz="2267" b="1" dirty="0">
                <a:solidFill>
                  <a:srgbClr val="C00000"/>
                </a:solidFill>
                <a:latin typeface="微软雅黑" panose="020B0503020204020204" pitchFamily="34" charset="-122"/>
                <a:ea typeface="微软雅黑" panose="020B0503020204020204" pitchFamily="34" charset="-122"/>
                <a:sym typeface="+mn-ea"/>
              </a:rPr>
              <a:t>不含摩托车、电动自行车、轮椅车、非机动车辆等</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p>
        </p:txBody>
      </p:sp>
      <p:sp>
        <p:nvSpPr>
          <p:cNvPr id="4" name="矩形 3"/>
          <p:cNvSpPr/>
          <p:nvPr>
            <p:custDataLst>
              <p:tags r:id="rId1"/>
            </p:custDataLst>
          </p:nvPr>
        </p:nvSpPr>
        <p:spPr>
          <a:xfrm>
            <a:off x="6960447" y="6118014"/>
            <a:ext cx="981287" cy="686647"/>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5" name="矩形 4">
            <a:extLst>
              <a:ext uri="{FF2B5EF4-FFF2-40B4-BE49-F238E27FC236}">
                <a16:creationId xmlns:a16="http://schemas.microsoft.com/office/drawing/2014/main" xmlns="" id="{DBD6A693-6AAC-F8C6-2B91-D1F4988BCF09}"/>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1059389184"/>
      </p:ext>
    </p:extLst>
  </p:cSld>
  <p:clrMapOvr>
    <a:masterClrMapping/>
  </p:clrMapOvr>
  <p:transition spd="slow" advTm="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4"/>
          <p:cNvSpPr/>
          <p:nvPr/>
        </p:nvSpPr>
        <p:spPr>
          <a:xfrm>
            <a:off x="688895" y="1477142"/>
            <a:ext cx="5259917" cy="35962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案例</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1</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defTabSz="1219170" eaLnBrk="0" fontAlgn="base" hangingPunct="0">
              <a:lnSpc>
                <a:spcPct val="150000"/>
              </a:lnSpc>
              <a:spcBef>
                <a:spcPct val="0"/>
              </a:spcBef>
              <a:spcAft>
                <a:spcPct val="0"/>
              </a:spcAft>
              <a:defRPr/>
            </a:pP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校</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2023</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年末共有两个校园，一个校园土地为</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校所有，占地面积</a:t>
            </a:r>
            <a:r>
              <a:rPr lang="en-US" altLang="zh-CN" sz="2267" dirty="0">
                <a:solidFill>
                  <a:srgbClr val="C00000"/>
                </a:solidFill>
                <a:latin typeface="微软雅黑" panose="020B0503020204020204" pitchFamily="34" charset="-122"/>
                <a:ea typeface="微软雅黑" panose="020B0503020204020204" pitchFamily="34" charset="-122"/>
                <a:sym typeface="+mn-ea"/>
              </a:rPr>
              <a:t>2000</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平方米，其中运动场地面积</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1000</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平方米；另一校园土地为上级教育局所有，</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校独立使用，占地面积</a:t>
            </a:r>
            <a:r>
              <a:rPr lang="en-US" altLang="zh-CN" sz="2267" dirty="0">
                <a:solidFill>
                  <a:srgbClr val="C00000"/>
                </a:solidFill>
                <a:latin typeface="微软雅黑" panose="020B0503020204020204" pitchFamily="34" charset="-122"/>
                <a:ea typeface="微软雅黑" panose="020B0503020204020204" pitchFamily="34" charset="-122"/>
                <a:sym typeface="+mn-ea"/>
              </a:rPr>
              <a:t>500</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平方米，非运动场地。</a:t>
            </a:r>
            <a:endPar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矩形 5"/>
          <p:cNvSpPr/>
          <p:nvPr/>
        </p:nvSpPr>
        <p:spPr>
          <a:xfrm>
            <a:off x="6331928" y="1615994"/>
            <a:ext cx="1346200" cy="389467"/>
          </a:xfrm>
          <a:prstGeom prst="rect">
            <a:avLst/>
          </a:prstGeom>
          <a:solidFill>
            <a:srgbClr val="003366"/>
          </a:solidFill>
          <a:ln w="9525">
            <a:noFill/>
          </a:ln>
        </p:spPr>
        <p:txBody>
          <a:bodyPr wrap="none" anchor="ctr" anchorCtr="0"/>
          <a:lstStyle/>
          <a:p>
            <a:pPr algn="ctr">
              <a:spcBef>
                <a:spcPct val="50000"/>
              </a:spcBef>
            </a:pPr>
            <a:r>
              <a:rPr lang="en-US" altLang="zh-CN" sz="1733" dirty="0">
                <a:solidFill>
                  <a:schemeClr val="bg1"/>
                </a:solidFill>
                <a:latin typeface="微软雅黑" panose="020B0503020204020204" pitchFamily="34" charset="-122"/>
                <a:ea typeface="微软雅黑" panose="020B0503020204020204" pitchFamily="34" charset="-122"/>
              </a:rPr>
              <a:t>A</a:t>
            </a:r>
            <a:r>
              <a:rPr lang="zh-CN" altLang="en-US" sz="1733" dirty="0">
                <a:solidFill>
                  <a:schemeClr val="bg1"/>
                </a:solidFill>
                <a:latin typeface="微软雅黑" panose="020B0503020204020204" pitchFamily="34" charset="-122"/>
                <a:ea typeface="微软雅黑" panose="020B0503020204020204" pitchFamily="34" charset="-122"/>
              </a:rPr>
              <a:t>校</a:t>
            </a:r>
          </a:p>
        </p:txBody>
      </p:sp>
      <p:graphicFrame>
        <p:nvGraphicFramePr>
          <p:cNvPr id="4" name="表格 3"/>
          <p:cNvGraphicFramePr>
            <a:graphicFrameLocks noGrp="1"/>
          </p:cNvGraphicFramePr>
          <p:nvPr>
            <p:custDataLst>
              <p:tags r:id="rId1"/>
            </p:custDataLst>
            <p:extLst/>
          </p:nvPr>
        </p:nvGraphicFramePr>
        <p:xfrm>
          <a:off x="6200694" y="2384344"/>
          <a:ext cx="5029199" cy="2235581"/>
        </p:xfrm>
        <a:graphic>
          <a:graphicData uri="http://schemas.openxmlformats.org/drawingml/2006/table">
            <a:tbl>
              <a:tblPr/>
              <a:tblGrid>
                <a:gridCol w="3217333">
                  <a:extLst>
                    <a:ext uri="{9D8B030D-6E8A-4147-A177-3AD203B41FA5}">
                      <a16:colId xmlns:a16="http://schemas.microsoft.com/office/drawing/2014/main" xmlns="" val="20000"/>
                    </a:ext>
                  </a:extLst>
                </a:gridCol>
                <a:gridCol w="851097">
                  <a:extLst>
                    <a:ext uri="{9D8B030D-6E8A-4147-A177-3AD203B41FA5}">
                      <a16:colId xmlns:a16="http://schemas.microsoft.com/office/drawing/2014/main" xmlns="" val="20001"/>
                    </a:ext>
                  </a:extLst>
                </a:gridCol>
                <a:gridCol w="960769">
                  <a:extLst>
                    <a:ext uri="{9D8B030D-6E8A-4147-A177-3AD203B41FA5}">
                      <a16:colId xmlns:a16="http://schemas.microsoft.com/office/drawing/2014/main" xmlns="" val="20002"/>
                    </a:ext>
                  </a:extLst>
                </a:gridCol>
              </a:tblGrid>
              <a:tr h="744929">
                <a:tc>
                  <a:txBody>
                    <a:bodyPr/>
                    <a:lstStyle/>
                    <a:p>
                      <a:pPr algn="ctr"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指标名称</a:t>
                      </a:r>
                    </a:p>
                  </a:txBody>
                  <a:tcPr marL="10160" marR="10160" marT="10156"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计量单位</a:t>
                      </a:r>
                    </a:p>
                  </a:txBody>
                  <a:tcPr marL="10160" marR="10160" marT="101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年末数量</a:t>
                      </a:r>
                    </a:p>
                  </a:txBody>
                  <a:tcPr marL="10160" marR="10160" marT="10156"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253996">
                <a:tc>
                  <a:txBody>
                    <a:bodyPr/>
                    <a:lstStyle/>
                    <a:p>
                      <a:pPr algn="ctr"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甲</a:t>
                      </a:r>
                    </a:p>
                  </a:txBody>
                  <a:tcPr marL="10160" marR="10160" marT="1015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乙</a:t>
                      </a:r>
                    </a:p>
                  </a:txBody>
                  <a:tcPr marL="10160" marR="10160" marT="101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1600" b="0" i="0" u="none" strike="noStrike" dirty="0">
                          <a:solidFill>
                            <a:srgbClr val="000000"/>
                          </a:solidFill>
                          <a:effectLst/>
                          <a:latin typeface="Times New Roman" panose="02020603050405020304" charset="0"/>
                          <a:ea typeface="宋体" panose="02010600030101010101" pitchFamily="2" charset="-122"/>
                        </a:rPr>
                        <a:t>1</a:t>
                      </a:r>
                    </a:p>
                  </a:txBody>
                  <a:tcPr marL="10160" marR="10160" marT="1015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354933">
                <a:tc>
                  <a:txBody>
                    <a:bodyPr/>
                    <a:lstStyle/>
                    <a:p>
                      <a:pPr algn="l" fontAlgn="ctr"/>
                      <a:r>
                        <a:rPr lang="zh-CN" altLang="en-US" sz="1600" b="0" i="0" u="none" strike="noStrike">
                          <a:solidFill>
                            <a:srgbClr val="000000"/>
                          </a:solidFill>
                          <a:effectLst/>
                          <a:latin typeface="宋体" panose="02010600030101010101" pitchFamily="2" charset="-122"/>
                          <a:ea typeface="宋体" panose="02010600030101010101" pitchFamily="2" charset="-122"/>
                        </a:rPr>
                        <a:t>占地面积</a:t>
                      </a:r>
                    </a:p>
                  </a:txBody>
                  <a:tcPr marL="10160" marR="10160" marT="1015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平方米</a:t>
                      </a:r>
                    </a:p>
                  </a:txBody>
                  <a:tcPr marL="10160" marR="10160" marT="101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en-US" altLang="zh-CN" sz="1600" b="1" i="0" u="none" strike="noStrike" dirty="0">
                          <a:solidFill>
                            <a:srgbClr val="C00000"/>
                          </a:solidFill>
                          <a:effectLst/>
                          <a:latin typeface="宋体" panose="02010600030101010101" pitchFamily="2" charset="-122"/>
                          <a:ea typeface="宋体" panose="02010600030101010101" pitchFamily="2" charset="-122"/>
                        </a:rPr>
                        <a:t>2500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xmlns="" val="10002"/>
                  </a:ext>
                </a:extLst>
              </a:tr>
              <a:tr h="383887">
                <a:tc>
                  <a:txBody>
                    <a:bodyPr/>
                    <a:lstStyle/>
                    <a:p>
                      <a:pPr algn="l" fontAlgn="ctr"/>
                      <a:r>
                        <a:rPr lang="zh-CN" altLang="en-US" sz="1600" b="0" i="0" u="none" strike="noStrike">
                          <a:solidFill>
                            <a:srgbClr val="000000"/>
                          </a:solidFill>
                          <a:effectLst/>
                          <a:latin typeface="宋体" panose="02010600030101010101" pitchFamily="2" charset="-122"/>
                          <a:ea typeface="宋体" panose="02010600030101010101" pitchFamily="2" charset="-122"/>
                        </a:rPr>
                        <a:t>  其中：运动场地面积</a:t>
                      </a:r>
                    </a:p>
                  </a:txBody>
                  <a:tcPr marL="10160" marR="10160" marT="10156"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平方米</a:t>
                      </a:r>
                    </a:p>
                  </a:txBody>
                  <a:tcPr marL="10160" marR="10160" marT="101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1000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6"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03"/>
                  </a:ext>
                </a:extLst>
              </a:tr>
              <a:tr h="497836">
                <a:tc>
                  <a:txBody>
                    <a:bodyPr/>
                    <a:lstStyle/>
                    <a:p>
                      <a:pPr algn="l"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        </a:t>
                      </a:r>
                      <a:r>
                        <a:rPr lang="zh-CN" altLang="en-US" sz="1600" b="0" i="0" u="none" strike="noStrike" dirty="0">
                          <a:solidFill>
                            <a:srgbClr val="000000"/>
                          </a:solidFill>
                          <a:effectLst/>
                          <a:latin typeface="宋体" panose="02010600030101010101" pitchFamily="2" charset="-122"/>
                          <a:ea typeface="宋体" panose="02010600030101010101" pitchFamily="2" charset="-122"/>
                        </a:rPr>
                        <a:t>校园外学校拥有的农场、</a:t>
                      </a:r>
                      <a:r>
                        <a:rPr lang="en-US" altLang="zh-CN" sz="1600" b="0" i="0" u="none" strike="noStrike" dirty="0">
                          <a:solidFill>
                            <a:srgbClr val="000000"/>
                          </a:solidFill>
                          <a:effectLst/>
                          <a:latin typeface="宋体" panose="02010600030101010101" pitchFamily="2" charset="-122"/>
                          <a:ea typeface="宋体" panose="02010600030101010101" pitchFamily="2" charset="-122"/>
                        </a:rPr>
                        <a:t>         </a:t>
                      </a:r>
                      <a:r>
                        <a:rPr lang="en-US" altLang="zh-CN" sz="1600" b="0" i="0" u="none" strike="noStrike" dirty="0">
                          <a:solidFill>
                            <a:schemeClr val="bg1"/>
                          </a:solidFill>
                          <a:effectLst/>
                          <a:latin typeface="宋体" panose="02010600030101010101" pitchFamily="2" charset="-122"/>
                          <a:ea typeface="宋体" panose="02010600030101010101" pitchFamily="2" charset="-122"/>
                        </a:rPr>
                        <a:t>ffffffff</a:t>
                      </a:r>
                      <a:r>
                        <a:rPr lang="zh-CN" altLang="en-US" sz="1600" b="0" i="0" u="none" strike="noStrike" dirty="0">
                          <a:solidFill>
                            <a:srgbClr val="000000"/>
                          </a:solidFill>
                          <a:effectLst/>
                          <a:latin typeface="宋体" panose="02010600030101010101" pitchFamily="2" charset="-122"/>
                          <a:ea typeface="宋体" panose="02010600030101010101" pitchFamily="2" charset="-122"/>
                        </a:rPr>
                        <a:t>林场等土地面积</a:t>
                      </a:r>
                    </a:p>
                  </a:txBody>
                  <a:tcPr marL="10160" marR="10160" marT="10156"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zh-CN" altLang="en-US" sz="1600" dirty="0">
                          <a:solidFill>
                            <a:srgbClr val="000000"/>
                          </a:solidFill>
                          <a:effectLst/>
                          <a:latin typeface="宋体" panose="02010600030101010101" pitchFamily="2" charset="-122"/>
                          <a:ea typeface="宋体" panose="02010600030101010101" pitchFamily="2" charset="-122"/>
                          <a:sym typeface="+mn-ea"/>
                        </a:rPr>
                        <a:t>平方米</a:t>
                      </a:r>
                      <a:endParaRPr lang="zh-CN" altLang="en-US" sz="1600" b="0" i="0" u="none" strike="noStrike" dirty="0">
                        <a:solidFill>
                          <a:srgbClr val="000000"/>
                        </a:solidFill>
                        <a:effectLst/>
                        <a:latin typeface="宋体" panose="02010600030101010101" pitchFamily="2" charset="-122"/>
                        <a:ea typeface="宋体" panose="02010600030101010101" pitchFamily="2" charset="-122"/>
                      </a:endParaRPr>
                    </a:p>
                  </a:txBody>
                  <a:tcPr marL="10160" marR="10160" marT="101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6" marB="0" anchor="ctr">
                    <a:lnL w="635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894912888"/>
      </p:ext>
    </p:extLst>
  </p:cSld>
  <p:clrMapOvr>
    <a:masterClrMapping/>
  </p:clrMapOvr>
  <p:transition spd="slow" advTm="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4"/>
          <p:cNvSpPr/>
          <p:nvPr/>
        </p:nvSpPr>
        <p:spPr>
          <a:xfrm>
            <a:off x="370450" y="806027"/>
            <a:ext cx="5260340" cy="504444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案例</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2</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B</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校</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2023</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年末共有两处校舍，一处校舍为</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B</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校所有，建筑面积</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3000</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平方米，其中教学及辅助用房建筑面积</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2000</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平方米，无危房，全部供暖，共有网络多媒体教室</a:t>
            </a:r>
            <a:r>
              <a:rPr lang="en-US" altLang="zh-CN" sz="2267" dirty="0">
                <a:solidFill>
                  <a:srgbClr val="C00000"/>
                </a:solidFill>
                <a:latin typeface="微软雅黑" panose="020B0503020204020204" pitchFamily="34" charset="-122"/>
                <a:ea typeface="微软雅黑" panose="020B0503020204020204" pitchFamily="34" charset="-122"/>
                <a:sym typeface="+mn-ea"/>
              </a:rPr>
              <a:t>55</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间；另一处校舍为上级教育局所有，</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B</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校独立使用，建筑面积</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1500</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平方米，全部为教学及辅助用房，有</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C</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级危房</a:t>
            </a:r>
            <a:r>
              <a:rPr lang="en-US" altLang="zh-CN" sz="2267" b="1" dirty="0">
                <a:solidFill>
                  <a:srgbClr val="00B050"/>
                </a:solidFill>
                <a:latin typeface="微软雅黑" panose="020B0503020204020204" pitchFamily="34" charset="-122"/>
                <a:ea typeface="微软雅黑" panose="020B0503020204020204" pitchFamily="34" charset="-122"/>
                <a:sym typeface="+mn-ea"/>
              </a:rPr>
              <a:t>500</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平方米，全部供暖，共有网络多媒体教室</a:t>
            </a:r>
            <a:r>
              <a:rPr lang="en-US" altLang="zh-CN" sz="2267" dirty="0">
                <a:solidFill>
                  <a:srgbClr val="C00000"/>
                </a:solidFill>
                <a:latin typeface="微软雅黑" panose="020B0503020204020204" pitchFamily="34" charset="-122"/>
                <a:ea typeface="微软雅黑" panose="020B0503020204020204" pitchFamily="34" charset="-122"/>
                <a:sym typeface="+mn-ea"/>
              </a:rPr>
              <a:t>35</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间。</a:t>
            </a:r>
            <a:endPar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3" name="矩形 5"/>
          <p:cNvSpPr/>
          <p:nvPr/>
        </p:nvSpPr>
        <p:spPr>
          <a:xfrm>
            <a:off x="6013060" y="657437"/>
            <a:ext cx="1346200" cy="389467"/>
          </a:xfrm>
          <a:prstGeom prst="rect">
            <a:avLst/>
          </a:prstGeom>
          <a:solidFill>
            <a:srgbClr val="003366"/>
          </a:solidFill>
          <a:ln w="9525">
            <a:noFill/>
          </a:ln>
        </p:spPr>
        <p:txBody>
          <a:bodyPr wrap="none" anchor="ctr" anchorCtr="0"/>
          <a:lstStyle/>
          <a:p>
            <a:pPr algn="ctr">
              <a:spcBef>
                <a:spcPct val="50000"/>
              </a:spcBef>
            </a:pPr>
            <a:r>
              <a:rPr lang="en-US" altLang="zh-CN" sz="1733" dirty="0">
                <a:solidFill>
                  <a:schemeClr val="bg1"/>
                </a:solidFill>
                <a:latin typeface="微软雅黑" panose="020B0503020204020204" pitchFamily="34" charset="-122"/>
                <a:ea typeface="微软雅黑" panose="020B0503020204020204" pitchFamily="34" charset="-122"/>
              </a:rPr>
              <a:t>B</a:t>
            </a:r>
            <a:r>
              <a:rPr lang="zh-CN" altLang="en-US" sz="1733" dirty="0">
                <a:solidFill>
                  <a:schemeClr val="bg1"/>
                </a:solidFill>
                <a:latin typeface="微软雅黑" panose="020B0503020204020204" pitchFamily="34" charset="-122"/>
                <a:ea typeface="微软雅黑" panose="020B0503020204020204" pitchFamily="34" charset="-122"/>
              </a:rPr>
              <a:t>校</a:t>
            </a:r>
          </a:p>
        </p:txBody>
      </p:sp>
      <p:graphicFrame>
        <p:nvGraphicFramePr>
          <p:cNvPr id="5" name="表格 4"/>
          <p:cNvGraphicFramePr>
            <a:graphicFrameLocks noGrp="1"/>
          </p:cNvGraphicFramePr>
          <p:nvPr>
            <p:custDataLst>
              <p:tags r:id="rId1"/>
            </p:custDataLst>
            <p:extLst/>
          </p:nvPr>
        </p:nvGraphicFramePr>
        <p:xfrm>
          <a:off x="5725193" y="1137921"/>
          <a:ext cx="6085416" cy="4652687"/>
        </p:xfrm>
        <a:graphic>
          <a:graphicData uri="http://schemas.openxmlformats.org/drawingml/2006/table">
            <a:tbl>
              <a:tblPr/>
              <a:tblGrid>
                <a:gridCol w="3893027">
                  <a:extLst>
                    <a:ext uri="{9D8B030D-6E8A-4147-A177-3AD203B41FA5}">
                      <a16:colId xmlns:a16="http://schemas.microsoft.com/office/drawing/2014/main" xmlns="" val="20000"/>
                    </a:ext>
                  </a:extLst>
                </a:gridCol>
                <a:gridCol w="1162825">
                  <a:extLst>
                    <a:ext uri="{9D8B030D-6E8A-4147-A177-3AD203B41FA5}">
                      <a16:colId xmlns:a16="http://schemas.microsoft.com/office/drawing/2014/main" xmlns="" val="20001"/>
                    </a:ext>
                  </a:extLst>
                </a:gridCol>
                <a:gridCol w="1029564">
                  <a:extLst>
                    <a:ext uri="{9D8B030D-6E8A-4147-A177-3AD203B41FA5}">
                      <a16:colId xmlns:a16="http://schemas.microsoft.com/office/drawing/2014/main" xmlns="" val="20002"/>
                    </a:ext>
                  </a:extLst>
                </a:gridCol>
              </a:tblGrid>
              <a:tr h="729964">
                <a:tc>
                  <a:txBody>
                    <a:bodyPr/>
                    <a:lstStyle/>
                    <a:p>
                      <a:pPr algn="ctr"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指标名称</a:t>
                      </a:r>
                    </a:p>
                  </a:txBody>
                  <a:tcPr marL="10160" marR="10160" marT="10159"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计量单位</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年末数量</a:t>
                      </a:r>
                    </a:p>
                  </a:txBody>
                  <a:tcPr marL="10160" marR="10160" marT="10159"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321859">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甲</a:t>
                      </a:r>
                    </a:p>
                  </a:txBody>
                  <a:tcPr marL="10160" marR="10160" marT="1015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乙</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1600" b="0" i="0" u="none" strike="noStrike">
                          <a:solidFill>
                            <a:srgbClr val="000000"/>
                          </a:solidFill>
                          <a:effectLst/>
                          <a:latin typeface="Times New Roman" panose="02020603050405020304" charset="0"/>
                          <a:ea typeface="宋体" panose="02010600030101010101" pitchFamily="2" charset="-122"/>
                        </a:rPr>
                        <a:t>1</a:t>
                      </a:r>
                    </a:p>
                  </a:txBody>
                  <a:tcPr marL="10160" marR="10160" marT="10159"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321859">
                <a:tc>
                  <a:txBody>
                    <a:bodyPr/>
                    <a:lstStyle/>
                    <a:p>
                      <a:pPr algn="l"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年末房屋建筑面积</a:t>
                      </a:r>
                    </a:p>
                  </a:txBody>
                  <a:tcPr marL="10160" marR="10160" marT="1015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4500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9"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xmlns="" val="10002"/>
                  </a:ext>
                </a:extLst>
              </a:tr>
              <a:tr h="321859">
                <a:tc>
                  <a:txBody>
                    <a:bodyPr/>
                    <a:lstStyle/>
                    <a:p>
                      <a:pPr algn="l" fontAlgn="ctr"/>
                      <a:r>
                        <a:rPr lang="zh-CN" altLang="en-US" sz="1600" b="0" i="0" u="none" strike="noStrike">
                          <a:solidFill>
                            <a:srgbClr val="000000"/>
                          </a:solidFill>
                          <a:effectLst/>
                          <a:latin typeface="宋体" panose="02010600030101010101" pitchFamily="2" charset="-122"/>
                          <a:ea typeface="宋体" panose="02010600030101010101" pitchFamily="2" charset="-122"/>
                        </a:rPr>
                        <a:t>  </a:t>
                      </a:r>
                      <a:r>
                        <a:rPr lang="en-US" altLang="zh-CN" sz="1600" b="0" i="0" u="none" strike="noStrike">
                          <a:solidFill>
                            <a:srgbClr val="000000"/>
                          </a:solidFill>
                          <a:effectLst/>
                          <a:latin typeface="宋体" panose="02010600030101010101" pitchFamily="2" charset="-122"/>
                          <a:ea typeface="宋体" panose="02010600030101010101" pitchFamily="2" charset="-122"/>
                        </a:rPr>
                        <a:t>1.</a:t>
                      </a:r>
                      <a:r>
                        <a:rPr lang="zh-CN" altLang="en-US" sz="1600" b="0" i="0" u="none" strike="noStrike">
                          <a:solidFill>
                            <a:srgbClr val="000000"/>
                          </a:solidFill>
                          <a:effectLst/>
                          <a:latin typeface="宋体" panose="02010600030101010101" pitchFamily="2" charset="-122"/>
                          <a:ea typeface="宋体" panose="02010600030101010101" pitchFamily="2" charset="-122"/>
                        </a:rPr>
                        <a:t>产权房屋建筑面积</a:t>
                      </a:r>
                    </a:p>
                  </a:txBody>
                  <a:tcPr marL="10160" marR="10160" marT="10159"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3000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03"/>
                  </a:ext>
                </a:extLst>
              </a:tr>
              <a:tr h="321859">
                <a:tc>
                  <a:txBody>
                    <a:bodyPr/>
                    <a:lstStyle/>
                    <a:p>
                      <a:pPr algn="l" fontAlgn="ctr"/>
                      <a:r>
                        <a:rPr lang="zh-CN" altLang="en-US" sz="1600" b="0" i="0" u="none" strike="noStrike">
                          <a:solidFill>
                            <a:srgbClr val="000000"/>
                          </a:solidFill>
                          <a:effectLst/>
                          <a:latin typeface="宋体" panose="02010600030101010101" pitchFamily="2" charset="-122"/>
                          <a:ea typeface="宋体" panose="02010600030101010101" pitchFamily="2" charset="-122"/>
                        </a:rPr>
                        <a:t>  </a:t>
                      </a:r>
                      <a:r>
                        <a:rPr lang="en-US" altLang="zh-CN" sz="1600" b="0" i="0" u="none" strike="noStrike">
                          <a:solidFill>
                            <a:srgbClr val="000000"/>
                          </a:solidFill>
                          <a:effectLst/>
                          <a:latin typeface="宋体" panose="02010600030101010101" pitchFamily="2" charset="-122"/>
                          <a:ea typeface="宋体" panose="02010600030101010101" pitchFamily="2" charset="-122"/>
                        </a:rPr>
                        <a:t>2.</a:t>
                      </a:r>
                      <a:r>
                        <a:rPr lang="zh-CN" altLang="en-US" sz="1600" b="0" i="0" u="none" strike="noStrike">
                          <a:solidFill>
                            <a:srgbClr val="000000"/>
                          </a:solidFill>
                          <a:effectLst/>
                          <a:latin typeface="宋体" panose="02010600030101010101" pitchFamily="2" charset="-122"/>
                          <a:ea typeface="宋体" panose="02010600030101010101" pitchFamily="2" charset="-122"/>
                        </a:rPr>
                        <a:t>非产权独立使用房屋建筑面积</a:t>
                      </a:r>
                    </a:p>
                  </a:txBody>
                  <a:tcPr marL="10160" marR="10160" marT="10159"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1500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04"/>
                  </a:ext>
                </a:extLst>
              </a:tr>
              <a:tr h="382400">
                <a:tc>
                  <a:txBody>
                    <a:bodyPr/>
                    <a:lstStyle/>
                    <a:p>
                      <a:pPr algn="l" fontAlgn="ctr"/>
                      <a:r>
                        <a:rPr lang="zh-CN" altLang="en-US" sz="1600" b="0" i="0" u="none" strike="noStrike">
                          <a:solidFill>
                            <a:srgbClr val="000000"/>
                          </a:solidFill>
                          <a:effectLst/>
                          <a:latin typeface="宋体" panose="02010600030101010101" pitchFamily="2" charset="-122"/>
                          <a:ea typeface="宋体" panose="02010600030101010101" pitchFamily="2" charset="-122"/>
                        </a:rPr>
                        <a:t>      其中：从外校租借来的房屋建筑面积</a:t>
                      </a:r>
                    </a:p>
                  </a:txBody>
                  <a:tcPr marL="10160" marR="10160" marT="10159"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05"/>
                  </a:ext>
                </a:extLst>
              </a:tr>
              <a:tr h="321859">
                <a:tc>
                  <a:txBody>
                    <a:bodyPr/>
                    <a:lstStyle/>
                    <a:p>
                      <a:pPr algn="l" fontAlgn="ctr"/>
                      <a:r>
                        <a:rPr lang="zh-CN" altLang="en-US" sz="1600" b="0" i="0" u="none" strike="noStrike">
                          <a:solidFill>
                            <a:srgbClr val="000000"/>
                          </a:solidFill>
                          <a:effectLst/>
                          <a:latin typeface="宋体" panose="02010600030101010101" pitchFamily="2" charset="-122"/>
                          <a:ea typeface="宋体" panose="02010600030101010101" pitchFamily="2" charset="-122"/>
                        </a:rPr>
                        <a:t>年末教学及辅助用房建筑面积</a:t>
                      </a:r>
                    </a:p>
                  </a:txBody>
                  <a:tcPr marL="10160" marR="10160" marT="10159"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3500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06"/>
                  </a:ext>
                </a:extLst>
              </a:tr>
              <a:tr h="321859">
                <a:tc>
                  <a:txBody>
                    <a:bodyPr/>
                    <a:lstStyle/>
                    <a:p>
                      <a:pPr algn="l" fontAlgn="ctr"/>
                      <a:r>
                        <a:rPr lang="zh-CN" altLang="en-US" sz="1600" b="0" i="0" u="none" strike="noStrike">
                          <a:solidFill>
                            <a:srgbClr val="000000"/>
                          </a:solidFill>
                          <a:effectLst/>
                          <a:latin typeface="宋体" panose="02010600030101010101" pitchFamily="2" charset="-122"/>
                          <a:ea typeface="宋体" panose="02010600030101010101" pitchFamily="2" charset="-122"/>
                        </a:rPr>
                        <a:t>  </a:t>
                      </a:r>
                      <a:r>
                        <a:rPr lang="en-US" altLang="zh-CN" sz="1600" b="0" i="0" u="none" strike="noStrike">
                          <a:solidFill>
                            <a:srgbClr val="000000"/>
                          </a:solidFill>
                          <a:effectLst/>
                          <a:latin typeface="宋体" panose="02010600030101010101" pitchFamily="2" charset="-122"/>
                          <a:ea typeface="宋体" panose="02010600030101010101" pitchFamily="2" charset="-122"/>
                        </a:rPr>
                        <a:t>1.</a:t>
                      </a:r>
                      <a:r>
                        <a:rPr lang="zh-CN" altLang="en-US" sz="1600" b="0" i="0" u="none" strike="noStrike">
                          <a:solidFill>
                            <a:srgbClr val="000000"/>
                          </a:solidFill>
                          <a:effectLst/>
                          <a:latin typeface="宋体" panose="02010600030101010101" pitchFamily="2" charset="-122"/>
                          <a:ea typeface="宋体" panose="02010600030101010101" pitchFamily="2" charset="-122"/>
                        </a:rPr>
                        <a:t>产权房屋建筑面积</a:t>
                      </a:r>
                    </a:p>
                  </a:txBody>
                  <a:tcPr marL="10160" marR="10160" marT="10159"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2000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07"/>
                  </a:ext>
                </a:extLst>
              </a:tr>
              <a:tr h="321859">
                <a:tc>
                  <a:txBody>
                    <a:bodyPr/>
                    <a:lstStyle/>
                    <a:p>
                      <a:pPr algn="l" fontAlgn="ctr"/>
                      <a:r>
                        <a:rPr lang="zh-CN" altLang="en-US" sz="1600" b="0" i="0" u="none" strike="noStrike">
                          <a:solidFill>
                            <a:srgbClr val="000000"/>
                          </a:solidFill>
                          <a:effectLst/>
                          <a:latin typeface="宋体" panose="02010600030101010101" pitchFamily="2" charset="-122"/>
                          <a:ea typeface="宋体" panose="02010600030101010101" pitchFamily="2" charset="-122"/>
                        </a:rPr>
                        <a:t>  2.非产权独立使用房屋建筑面积</a:t>
                      </a:r>
                    </a:p>
                  </a:txBody>
                  <a:tcPr marL="10160" marR="10160" marT="10159"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r>
                        <a:rPr lang="en-US" altLang="zh-CN" sz="1600" b="0" i="0" u="none" strike="noStrike" dirty="0">
                          <a:solidFill>
                            <a:srgbClr val="000000"/>
                          </a:solidFill>
                          <a:effectLst/>
                          <a:latin typeface="宋体" panose="02010600030101010101" pitchFamily="2" charset="-122"/>
                          <a:ea typeface="宋体" panose="02010600030101010101" pitchFamily="2" charset="-122"/>
                        </a:rPr>
                        <a:t>1500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08"/>
                  </a:ext>
                </a:extLst>
              </a:tr>
              <a:tr h="321859">
                <a:tc>
                  <a:txBody>
                    <a:bodyPr/>
                    <a:lstStyle/>
                    <a:p>
                      <a:pPr indent="0">
                        <a:buNone/>
                      </a:pPr>
                      <a:r>
                        <a:rPr lang="zh-CN" altLang="en-US" sz="1600" b="0">
                          <a:solidFill>
                            <a:srgbClr val="000000"/>
                          </a:solidFill>
                          <a:effectLst/>
                          <a:latin typeface="宋体" panose="02010600030101010101" pitchFamily="2" charset="-122"/>
                          <a:ea typeface="宋体" panose="02010600030101010101" pitchFamily="2" charset="-122"/>
                        </a:rPr>
                        <a:t>年末危房面积</a:t>
                      </a:r>
                    </a:p>
                  </a:txBody>
                  <a:tcPr marL="0" marR="28787"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buNone/>
                      </a:pP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buNone/>
                      </a:pPr>
                      <a:r>
                        <a:rPr lang="en-US" altLang="zh-CN" sz="1600" b="1" i="0" u="none" strike="noStrike" dirty="0">
                          <a:solidFill>
                            <a:srgbClr val="00B050"/>
                          </a:solidFill>
                          <a:effectLst/>
                          <a:latin typeface="宋体" panose="02010600030101010101" pitchFamily="2" charset="-122"/>
                          <a:ea typeface="宋体" panose="02010600030101010101" pitchFamily="2" charset="-122"/>
                        </a:rPr>
                        <a:t>0</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09"/>
                  </a:ext>
                </a:extLst>
              </a:tr>
              <a:tr h="321733">
                <a:tc>
                  <a:txBody>
                    <a:bodyPr/>
                    <a:lstStyle/>
                    <a:p>
                      <a:pPr indent="0">
                        <a:buNone/>
                      </a:pPr>
                      <a:r>
                        <a:rPr lang="zh-CN" altLang="en-US" sz="1600" b="0">
                          <a:solidFill>
                            <a:srgbClr val="000000"/>
                          </a:solidFill>
                          <a:effectLst/>
                          <a:latin typeface="宋体" panose="02010600030101010101" pitchFamily="2" charset="-122"/>
                          <a:ea typeface="宋体" panose="02010600030101010101" pitchFamily="2" charset="-122"/>
                        </a:rPr>
                        <a:t>其中：D级危房面积</a:t>
                      </a:r>
                    </a:p>
                  </a:txBody>
                  <a:tcPr marL="0" marR="28787"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buNone/>
                      </a:pP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buNone/>
                      </a:pPr>
                      <a:r>
                        <a:rPr lang="en-US" altLang="zh-CN" sz="1600" b="0" i="0" u="none" strike="noStrike" dirty="0">
                          <a:solidFill>
                            <a:srgbClr val="000000"/>
                          </a:solidFill>
                          <a:effectLst/>
                          <a:latin typeface="宋体" panose="02010600030101010101" pitchFamily="2" charset="-122"/>
                          <a:ea typeface="宋体" panose="02010600030101010101" pitchFamily="2" charset="-122"/>
                        </a:rPr>
                        <a:t>0</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10"/>
                  </a:ext>
                </a:extLst>
              </a:tr>
              <a:tr h="321859">
                <a:tc>
                  <a:txBody>
                    <a:bodyPr/>
                    <a:lstStyle/>
                    <a:p>
                      <a:pPr algn="l" fontAlgn="ctr">
                        <a:buNone/>
                      </a:pPr>
                      <a:r>
                        <a:rPr lang="zh-CN" altLang="en-US" sz="1600" b="0" i="0" u="none" strike="noStrike">
                          <a:solidFill>
                            <a:srgbClr val="000000"/>
                          </a:solidFill>
                          <a:effectLst/>
                          <a:latin typeface="宋体" panose="02010600030101010101" pitchFamily="2" charset="-122"/>
                          <a:ea typeface="宋体" panose="02010600030101010101" pitchFamily="2" charset="-122"/>
                        </a:rPr>
                        <a:t>年末取暖面积</a:t>
                      </a:r>
                    </a:p>
                  </a:txBody>
                  <a:tcPr marL="10160" marR="10160" marT="10159"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buNone/>
                      </a:pPr>
                      <a:r>
                        <a:rPr lang="zh-CN" altLang="en-US" sz="1600" b="0" i="0" u="none" strike="noStrike">
                          <a:solidFill>
                            <a:srgbClr val="000000"/>
                          </a:solidFill>
                          <a:effectLst/>
                          <a:latin typeface="宋体" panose="02010600030101010101" pitchFamily="2" charset="-122"/>
                          <a:ea typeface="宋体" panose="02010600030101010101" pitchFamily="2" charset="-122"/>
                        </a:rPr>
                        <a:t>平方米</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fontAlgn="ctr">
                        <a:buNone/>
                      </a:pPr>
                      <a:r>
                        <a:rPr lang="en-US" altLang="zh-CN" sz="1600" b="0" i="0" u="none" strike="noStrike" dirty="0">
                          <a:solidFill>
                            <a:srgbClr val="000000"/>
                          </a:solidFill>
                          <a:effectLst/>
                          <a:latin typeface="宋体" panose="02010600030101010101" pitchFamily="2" charset="-122"/>
                          <a:ea typeface="宋体" panose="02010600030101010101" pitchFamily="2" charset="-122"/>
                        </a:rPr>
                        <a:t>4500</a:t>
                      </a:r>
                    </a:p>
                  </a:txBody>
                  <a:tcPr marL="10160" marR="10160" marT="10159" marB="0" anchor="ctr">
                    <a:lnL w="6350" cap="flat" cmpd="sng" algn="ctr">
                      <a:solidFill>
                        <a:srgbClr val="000000"/>
                      </a:solidFill>
                      <a:prstDash val="solid"/>
                      <a:round/>
                      <a:headEnd type="none" w="med" len="med"/>
                      <a:tailEnd type="none" w="med" len="med"/>
                    </a:lnL>
                    <a:lnR>
                      <a:noFill/>
                    </a:lnR>
                    <a:lnT>
                      <a:noFill/>
                    </a:lnT>
                    <a:lnB>
                      <a:noFill/>
                    </a:lnB>
                    <a:solidFill>
                      <a:srgbClr val="FFFFFF"/>
                    </a:solidFill>
                  </a:tcPr>
                </a:tc>
                <a:extLst>
                  <a:ext uri="{0D108BD9-81ED-4DB2-BD59-A6C34878D82A}">
                    <a16:rowId xmlns:a16="http://schemas.microsoft.com/office/drawing/2014/main" xmlns="" val="10011"/>
                  </a:ext>
                </a:extLst>
              </a:tr>
              <a:tr h="321859">
                <a:tc>
                  <a:txBody>
                    <a:bodyPr/>
                    <a:lstStyle/>
                    <a:p>
                      <a:pPr algn="l" fontAlgn="ctr"/>
                      <a:r>
                        <a:rPr lang="zh-CN" altLang="en-US" sz="1600" b="0" i="0" u="none" strike="noStrike" dirty="0">
                          <a:solidFill>
                            <a:srgbClr val="000000"/>
                          </a:solidFill>
                          <a:effectLst/>
                          <a:latin typeface="宋体" panose="02010600030101010101" pitchFamily="2" charset="-122"/>
                          <a:ea typeface="宋体" panose="02010600030101010101" pitchFamily="2" charset="-122"/>
                        </a:rPr>
                        <a:t>网络多媒体教室间数</a:t>
                      </a:r>
                    </a:p>
                  </a:txBody>
                  <a:tcPr marL="10160" marR="10160" marT="10159" marB="0" anchor="ctr">
                    <a:lnL>
                      <a:noFill/>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ctr"/>
                      <a:r>
                        <a:rPr lang="zh-CN" altLang="en-US" sz="1600" b="0" i="0" u="none" strike="noStrike">
                          <a:solidFill>
                            <a:srgbClr val="000000"/>
                          </a:solidFill>
                          <a:effectLst/>
                          <a:latin typeface="宋体" panose="02010600030101010101" pitchFamily="2" charset="-122"/>
                          <a:ea typeface="宋体" panose="02010600030101010101" pitchFamily="2" charset="-122"/>
                        </a:rPr>
                        <a:t>间</a:t>
                      </a:r>
                    </a:p>
                  </a:txBody>
                  <a:tcPr marL="10160" marR="10160" marT="101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r" fontAlgn="ctr"/>
                      <a:r>
                        <a:rPr lang="en-US" altLang="zh-CN" sz="1600" b="1" i="0" u="none" strike="noStrike" dirty="0">
                          <a:solidFill>
                            <a:srgbClr val="C00000"/>
                          </a:solidFill>
                          <a:effectLst/>
                          <a:latin typeface="宋体" panose="02010600030101010101" pitchFamily="2" charset="-122"/>
                          <a:ea typeface="宋体" panose="02010600030101010101" pitchFamily="2" charset="-122"/>
                        </a:rPr>
                        <a:t>90</a:t>
                      </a:r>
                      <a:r>
                        <a:rPr lang="zh-CN" altLang="en-US" sz="1600" b="0" i="0" u="none" strike="noStrike" dirty="0">
                          <a:solidFill>
                            <a:srgbClr val="000000"/>
                          </a:solidFill>
                          <a:effectLst/>
                          <a:latin typeface="宋体" panose="02010600030101010101" pitchFamily="2" charset="-122"/>
                          <a:ea typeface="宋体" panose="02010600030101010101" pitchFamily="2" charset="-122"/>
                        </a:rPr>
                        <a:t>　</a:t>
                      </a:r>
                    </a:p>
                  </a:txBody>
                  <a:tcPr marL="10160" marR="10160" marT="10159" marB="0" anchor="ctr">
                    <a:lnL w="635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3005763965"/>
      </p:ext>
    </p:extLst>
  </p:cSld>
  <p:clrMapOvr>
    <a:masterClrMapping/>
  </p:clrMapOvr>
  <p:transition spd="slow" advTm="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7"/>
          <a:stretch>
            <a:fillRect/>
          </a:stretch>
        </p:blipFill>
        <p:spPr>
          <a:xfrm>
            <a:off x="6864774" y="357293"/>
            <a:ext cx="3746500" cy="6477000"/>
          </a:xfrm>
          <a:prstGeom prst="rect">
            <a:avLst/>
          </a:prstGeom>
        </p:spPr>
      </p:pic>
      <p:sp>
        <p:nvSpPr>
          <p:cNvPr id="11" name="文本框 10"/>
          <p:cNvSpPr txBox="1"/>
          <p:nvPr/>
        </p:nvSpPr>
        <p:spPr>
          <a:xfrm>
            <a:off x="713434" y="1905334"/>
            <a:ext cx="3977640" cy="3170804"/>
          </a:xfrm>
          <a:prstGeom prst="rect">
            <a:avLst/>
          </a:prstGeom>
          <a:noFill/>
        </p:spPr>
        <p:txBody>
          <a:bodyPr wrap="square" rtlCol="0" anchor="t">
            <a:spAutoFit/>
          </a:bodyPr>
          <a:lstStyle/>
          <a:p>
            <a:pPr marL="380990" indent="-380990" defTabSz="1219170" eaLnBrk="0" fontAlgn="base" hangingPunct="0">
              <a:lnSpc>
                <a:spcPct val="150000"/>
              </a:lnSpc>
              <a:buFont typeface="Wingdings" panose="05000000000000000000" charset="0"/>
              <a:buChar char="l"/>
              <a:defRPr/>
            </a:pP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学校填所有指标，教育行政和事业单位仅需填红框内指标</a:t>
            </a:r>
          </a:p>
          <a:p>
            <a:pPr marL="380990" indent="-380990" defTabSz="1219170" eaLnBrk="0" fontAlgn="base" hangingPunct="0">
              <a:lnSpc>
                <a:spcPct val="150000"/>
              </a:lnSpc>
              <a:buFont typeface="Wingdings" panose="05000000000000000000" charset="0"/>
              <a:buChar char="l"/>
              <a:defRPr/>
            </a:pP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强调实际占有使用的概念，部分指标区分产权非产权</a:t>
            </a:r>
          </a:p>
        </p:txBody>
      </p:sp>
      <p:cxnSp>
        <p:nvCxnSpPr>
          <p:cNvPr id="21" name="直接连接符 20"/>
          <p:cNvCxnSpPr/>
          <p:nvPr/>
        </p:nvCxnSpPr>
        <p:spPr>
          <a:xfrm>
            <a:off x="5135881" y="2180591"/>
            <a:ext cx="542459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7592" name="TextBox 17"/>
          <p:cNvSpPr txBox="1"/>
          <p:nvPr/>
        </p:nvSpPr>
        <p:spPr>
          <a:xfrm>
            <a:off x="5040207" y="3288454"/>
            <a:ext cx="2286000" cy="526747"/>
          </a:xfrm>
          <a:prstGeom prst="rect">
            <a:avLst/>
          </a:prstGeom>
          <a:noFill/>
          <a:ln w="9525">
            <a:noFill/>
          </a:ln>
        </p:spPr>
        <p:txBody>
          <a:bodyPr anchor="t" anchorCtr="0">
            <a:spAutoFit/>
          </a:bodyPr>
          <a:lstStyle/>
          <a:p>
            <a:pPr eaLnBrk="0" hangingPunct="0">
              <a:lnSpc>
                <a:spcPct val="150000"/>
              </a:lnSpc>
            </a:pPr>
            <a:r>
              <a:rPr lang="zh-CN" altLang="en-US" sz="2133" dirty="0">
                <a:latin typeface="微软雅黑" panose="020B0503020204020204" pitchFamily="34" charset="-122"/>
                <a:ea typeface="微软雅黑" panose="020B0503020204020204" pitchFamily="34" charset="-122"/>
              </a:rPr>
              <a:t>房屋相关指标</a:t>
            </a:r>
          </a:p>
        </p:txBody>
      </p:sp>
      <p:cxnSp>
        <p:nvCxnSpPr>
          <p:cNvPr id="5" name="直接连接符 4"/>
          <p:cNvCxnSpPr/>
          <p:nvPr/>
        </p:nvCxnSpPr>
        <p:spPr>
          <a:xfrm flipV="1">
            <a:off x="5109633" y="5295900"/>
            <a:ext cx="5616000" cy="1058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7" name="TextBox 18"/>
          <p:cNvSpPr txBox="1"/>
          <p:nvPr/>
        </p:nvSpPr>
        <p:spPr bwMode="auto">
          <a:xfrm>
            <a:off x="5328074" y="5828877"/>
            <a:ext cx="2095500" cy="420564"/>
          </a:xfrm>
          <a:prstGeom prst="rect">
            <a:avLst/>
          </a:prstGeom>
          <a:noFill/>
        </p:spPr>
        <p:txBody>
          <a:bodyPr>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indent="-239601" defTabSz="1219170" eaLnBrk="0" fontAlgn="base" hangingPunct="0">
              <a:lnSpc>
                <a:spcPct val="100000"/>
              </a:lnSpc>
              <a:spcBef>
                <a:spcPct val="0"/>
              </a:spcBef>
              <a:spcAft>
                <a:spcPct val="0"/>
              </a:spcAft>
              <a:defRPr/>
            </a:pPr>
            <a:r>
              <a:rPr lang="zh-CN" altLang="en-US" sz="2133" dirty="0">
                <a:solidFill>
                  <a:schemeClr val="tx1"/>
                </a:solidFill>
              </a:rPr>
              <a:t>其他指标</a:t>
            </a:r>
            <a:endParaRPr lang="zh-CN" altLang="en-US" sz="2133" dirty="0">
              <a:solidFill>
                <a:schemeClr val="tx1">
                  <a:lumMod val="65000"/>
                  <a:lumOff val="35000"/>
                </a:schemeClr>
              </a:solidFill>
            </a:endParaRPr>
          </a:p>
        </p:txBody>
      </p:sp>
      <p:sp>
        <p:nvSpPr>
          <p:cNvPr id="6" name="TextBox 18"/>
          <p:cNvSpPr txBox="1"/>
          <p:nvPr/>
        </p:nvSpPr>
        <p:spPr bwMode="auto">
          <a:xfrm>
            <a:off x="5135458" y="1317414"/>
            <a:ext cx="2095500" cy="420564"/>
          </a:xfrm>
          <a:prstGeom prst="rect">
            <a:avLst/>
          </a:prstGeom>
          <a:noFill/>
        </p:spPr>
        <p:txBody>
          <a:bodyPr>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indent="-239601" defTabSz="1219170" eaLnBrk="0" fontAlgn="base" hangingPunct="0">
              <a:lnSpc>
                <a:spcPct val="100000"/>
              </a:lnSpc>
              <a:spcBef>
                <a:spcPct val="0"/>
              </a:spcBef>
              <a:spcAft>
                <a:spcPct val="0"/>
              </a:spcAft>
              <a:defRPr/>
            </a:pPr>
            <a:r>
              <a:rPr lang="zh-CN" altLang="en-US" sz="2133" dirty="0">
                <a:solidFill>
                  <a:schemeClr val="tx1"/>
                </a:solidFill>
              </a:rPr>
              <a:t>土地相关指标</a:t>
            </a:r>
            <a:endParaRPr lang="zh-CN" altLang="en-US" sz="2133" dirty="0">
              <a:solidFill>
                <a:schemeClr val="tx1">
                  <a:lumMod val="65000"/>
                  <a:lumOff val="35000"/>
                </a:schemeClr>
              </a:solidFill>
            </a:endParaRPr>
          </a:p>
        </p:txBody>
      </p:sp>
      <p:sp>
        <p:nvSpPr>
          <p:cNvPr id="2" name="圆角矩形 72">
            <a:extLst>
              <a:ext uri="{FF2B5EF4-FFF2-40B4-BE49-F238E27FC236}">
                <a16:creationId xmlns:a16="http://schemas.microsoft.com/office/drawing/2014/main" xmlns="" id="{31CF3CB0-BAC4-0982-BF89-5F91F92EA0DE}"/>
              </a:ext>
            </a:extLst>
          </p:cNvPr>
          <p:cNvSpPr/>
          <p:nvPr>
            <p:custDataLst>
              <p:tags r:id="rId1"/>
            </p:custDataLst>
          </p:nvPr>
        </p:nvSpPr>
        <p:spPr>
          <a:xfrm>
            <a:off x="6943354" y="2440022"/>
            <a:ext cx="3167297" cy="848427"/>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fontAlgn="base">
              <a:spcBef>
                <a:spcPct val="0"/>
              </a:spcBef>
              <a:spcAft>
                <a:spcPct val="0"/>
              </a:spcAft>
              <a:defRPr/>
            </a:pPr>
            <a:endPar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 name="圆角矩形 72">
            <a:extLst>
              <a:ext uri="{FF2B5EF4-FFF2-40B4-BE49-F238E27FC236}">
                <a16:creationId xmlns:a16="http://schemas.microsoft.com/office/drawing/2014/main" xmlns="" id="{F60D4E9E-6A06-449C-1413-25D0A002264B}"/>
              </a:ext>
            </a:extLst>
          </p:cNvPr>
          <p:cNvSpPr/>
          <p:nvPr>
            <p:custDataLst>
              <p:tags r:id="rId2"/>
            </p:custDataLst>
          </p:nvPr>
        </p:nvSpPr>
        <p:spPr>
          <a:xfrm>
            <a:off x="6943353" y="4154892"/>
            <a:ext cx="3167297" cy="848427"/>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fontAlgn="base">
              <a:spcBef>
                <a:spcPct val="0"/>
              </a:spcBef>
              <a:spcAft>
                <a:spcPct val="0"/>
              </a:spcAft>
              <a:defRPr/>
            </a:pPr>
            <a:endPar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圆角矩形 72">
            <a:extLst>
              <a:ext uri="{FF2B5EF4-FFF2-40B4-BE49-F238E27FC236}">
                <a16:creationId xmlns:a16="http://schemas.microsoft.com/office/drawing/2014/main" xmlns="" id="{9CE73778-C00A-534C-A2B6-63657E41DCBC}"/>
              </a:ext>
            </a:extLst>
          </p:cNvPr>
          <p:cNvSpPr/>
          <p:nvPr>
            <p:custDataLst>
              <p:tags r:id="rId3"/>
            </p:custDataLst>
          </p:nvPr>
        </p:nvSpPr>
        <p:spPr>
          <a:xfrm>
            <a:off x="6943353" y="5294075"/>
            <a:ext cx="3167297" cy="620787"/>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fontAlgn="base">
              <a:spcBef>
                <a:spcPct val="0"/>
              </a:spcBef>
              <a:spcAft>
                <a:spcPct val="0"/>
              </a:spcAft>
              <a:defRPr/>
            </a:pPr>
            <a:endPar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圆角矩形 72">
            <a:extLst>
              <a:ext uri="{FF2B5EF4-FFF2-40B4-BE49-F238E27FC236}">
                <a16:creationId xmlns:a16="http://schemas.microsoft.com/office/drawing/2014/main" xmlns="" id="{B1EB716E-5F47-14E7-1799-8026E89A218E}"/>
              </a:ext>
            </a:extLst>
          </p:cNvPr>
          <p:cNvSpPr/>
          <p:nvPr>
            <p:custDataLst>
              <p:tags r:id="rId4"/>
            </p:custDataLst>
          </p:nvPr>
        </p:nvSpPr>
        <p:spPr>
          <a:xfrm>
            <a:off x="6943352" y="6149844"/>
            <a:ext cx="3167297" cy="350863"/>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fontAlgn="base">
              <a:spcBef>
                <a:spcPct val="0"/>
              </a:spcBef>
              <a:spcAft>
                <a:spcPct val="0"/>
              </a:spcAft>
              <a:defRPr/>
            </a:pPr>
            <a:endParaRPr lang="zh-CN" altLang="en-US" sz="1867"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a16="http://schemas.microsoft.com/office/drawing/2014/main" xmlns="" id="{8A152CDE-766A-1A63-EED7-4638AA2ACFD4}"/>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1592692359"/>
      </p:ext>
    </p:extLst>
  </p:cSld>
  <p:clrMapOvr>
    <a:masterClrMapping/>
  </p:clrMapOvr>
  <p:transition spd="slow" advTm="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12" name="圆角矩形 4"/>
          <p:cNvSpPr/>
          <p:nvPr/>
        </p:nvSpPr>
        <p:spPr>
          <a:xfrm>
            <a:off x="452543" y="1929498"/>
            <a:ext cx="6483351" cy="407246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土地及土地使用权面积：</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统计年度12月31日学校境内和境外</a:t>
            </a:r>
            <a:r>
              <a:rPr lang="zh-CN" altLang="en-US" sz="2267" b="1" dirty="0">
                <a:solidFill>
                  <a:srgbClr val="C00000"/>
                </a:solidFill>
                <a:latin typeface="微软雅黑" panose="020B0503020204020204" pitchFamily="34" charset="-122"/>
                <a:ea typeface="微软雅黑" panose="020B0503020204020204" pitchFamily="34" charset="-122"/>
                <a:sym typeface="+mn-ea"/>
              </a:rPr>
              <a:t>占有、使用或所有</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的土地面积，包括校园外学校拥有的农场、林场及校办工厂等土地面积。</a:t>
            </a:r>
          </a:p>
          <a:p>
            <a:pPr defTabSz="1219170" eaLnBrk="0" fontAlgn="base" hangingPunct="0">
              <a:lnSpc>
                <a:spcPct val="150000"/>
              </a:lnSpc>
              <a:spcBef>
                <a:spcPct val="0"/>
              </a:spcBef>
              <a:spcAft>
                <a:spcPct val="0"/>
              </a:spcAft>
              <a:defRPr/>
            </a:pP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1.</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包括校外农场、林场。</a:t>
            </a:r>
          </a:p>
          <a:p>
            <a:pPr defTabSz="1219170" eaLnBrk="0" fontAlgn="base" hangingPunct="0">
              <a:lnSpc>
                <a:spcPct val="150000"/>
              </a:lnSpc>
              <a:spcBef>
                <a:spcPct val="0"/>
              </a:spcBef>
              <a:spcAft>
                <a:spcPct val="0"/>
              </a:spcAft>
              <a:defRPr/>
            </a:pP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2.</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强调占有、使用的概念，如果是租借其他单位而且自己独立使用的土地，需要填写。</a:t>
            </a:r>
          </a:p>
        </p:txBody>
      </p:sp>
      <p:sp>
        <p:nvSpPr>
          <p:cNvPr id="16" name="矩形 15"/>
          <p:cNvSpPr/>
          <p:nvPr>
            <p:custDataLst>
              <p:tags r:id="rId1"/>
            </p:custDataLst>
          </p:nvPr>
        </p:nvSpPr>
        <p:spPr>
          <a:xfrm>
            <a:off x="6935894" y="1028700"/>
            <a:ext cx="2093807" cy="304800"/>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2" name="矩形 1">
            <a:extLst>
              <a:ext uri="{FF2B5EF4-FFF2-40B4-BE49-F238E27FC236}">
                <a16:creationId xmlns:a16="http://schemas.microsoft.com/office/drawing/2014/main" xmlns="" id="{30DB2DE3-6138-BA96-168E-1E05A404777A}"/>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3524916561"/>
      </p:ext>
    </p:extLst>
  </p:cSld>
  <p:clrMapOvr>
    <a:masterClrMapping/>
  </p:clrMapOvr>
  <p:transition spd="slow" advTm="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2" name="圆角矩形 4"/>
          <p:cNvSpPr/>
          <p:nvPr/>
        </p:nvSpPr>
        <p:spPr>
          <a:xfrm>
            <a:off x="548640" y="1659467"/>
            <a:ext cx="6483773" cy="1865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其中：运动场地面积：</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统计年度12月31日学校专门用于</a:t>
            </a:r>
            <a:r>
              <a:rPr lang="zh-CN" altLang="en-US" sz="2267" b="1" dirty="0">
                <a:solidFill>
                  <a:srgbClr val="C00000"/>
                </a:solidFill>
                <a:latin typeface="微软雅黑" panose="020B0503020204020204" pitchFamily="34" charset="-122"/>
                <a:ea typeface="微软雅黑" panose="020B0503020204020204" pitchFamily="34" charset="-122"/>
                <a:sym typeface="+mn-ea"/>
              </a:rPr>
              <a:t>室外</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体育运动并有相应设施所占用的土地面积。包括田径场地、球类场地、固定体育器械场地。</a:t>
            </a:r>
          </a:p>
        </p:txBody>
      </p:sp>
      <p:sp>
        <p:nvSpPr>
          <p:cNvPr id="4" name="圆角矩形 4"/>
          <p:cNvSpPr/>
          <p:nvPr/>
        </p:nvSpPr>
        <p:spPr>
          <a:xfrm>
            <a:off x="548640" y="4101254"/>
            <a:ext cx="6483773" cy="1865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校园外学校拥有的农场、林场等土地面积 </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：统计年度12月31日学校</a:t>
            </a:r>
            <a:r>
              <a:rPr lang="zh-CN" altLang="en-US" sz="2267" b="1" dirty="0">
                <a:solidFill>
                  <a:srgbClr val="C00000"/>
                </a:solidFill>
                <a:latin typeface="微软雅黑" panose="020B0503020204020204" pitchFamily="34" charset="-122"/>
                <a:ea typeface="微软雅黑" panose="020B0503020204020204" pitchFamily="34" charset="-122"/>
                <a:sym typeface="+mn-ea"/>
              </a:rPr>
              <a:t>校园外</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拥有的农场、林场等土地面积。</a:t>
            </a:r>
          </a:p>
        </p:txBody>
      </p:sp>
      <p:sp>
        <p:nvSpPr>
          <p:cNvPr id="16" name="矩形 15"/>
          <p:cNvSpPr/>
          <p:nvPr>
            <p:custDataLst>
              <p:tags r:id="rId1"/>
            </p:custDataLst>
          </p:nvPr>
        </p:nvSpPr>
        <p:spPr>
          <a:xfrm>
            <a:off x="7056121" y="1317414"/>
            <a:ext cx="3666913" cy="565630"/>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5" name="矩形 4">
            <a:extLst>
              <a:ext uri="{FF2B5EF4-FFF2-40B4-BE49-F238E27FC236}">
                <a16:creationId xmlns:a16="http://schemas.microsoft.com/office/drawing/2014/main" xmlns="" id="{A4B7BCAC-6898-AC69-7518-7A351271DF9F}"/>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2110545870"/>
      </p:ext>
    </p:extLst>
  </p:cSld>
  <p:clrMapOvr>
    <a:masterClrMapping/>
  </p:clrMapOvr>
  <p:transition spd="slow" advTm="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2" name="圆角矩形 4"/>
          <p:cNvSpPr/>
          <p:nvPr/>
        </p:nvSpPr>
        <p:spPr>
          <a:xfrm>
            <a:off x="548640" y="1659467"/>
            <a:ext cx="6483773" cy="1865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校园足球场个数</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：统计年度12月31日建在校园内，按相关建设标准建设的专门用于足球运动训练、比赛、健身等使用的</a:t>
            </a:r>
            <a:r>
              <a:rPr lang="zh-CN" altLang="en-US" sz="2267" b="1" dirty="0">
                <a:solidFill>
                  <a:srgbClr val="C00000"/>
                </a:solidFill>
                <a:latin typeface="微软雅黑" panose="020B0503020204020204" pitchFamily="34" charset="-122"/>
                <a:ea typeface="微软雅黑" panose="020B0503020204020204" pitchFamily="34" charset="-122"/>
                <a:sym typeface="+mn-ea"/>
              </a:rPr>
              <a:t>室内外</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体育场地，场地至少包括比赛区域（划线区）和缓冲区，其中比赛区（划线区）11人制足球场的一般不小于90*45米，7人制足球场一般不小于60*40米，5人制足球场一般不小于25*15米；缓冲区为边和底线外各1米。</a:t>
            </a:r>
          </a:p>
          <a:p>
            <a:pPr defTabSz="1219170" eaLnBrk="0" fontAlgn="base" hangingPunct="0">
              <a:lnSpc>
                <a:spcPct val="150000"/>
              </a:lnSpc>
              <a:spcBef>
                <a:spcPct val="0"/>
              </a:spcBef>
              <a:spcAft>
                <a:spcPct val="0"/>
              </a:spcAft>
              <a:defRPr/>
            </a:pP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填写</a:t>
            </a:r>
            <a:r>
              <a:rPr lang="zh-CN" altLang="en-US" sz="2267" b="1" dirty="0">
                <a:solidFill>
                  <a:srgbClr val="C00000"/>
                </a:solidFill>
                <a:latin typeface="微软雅黑" panose="020B0503020204020204" pitchFamily="34" charset="-122"/>
                <a:ea typeface="微软雅黑" panose="020B0503020204020204" pitchFamily="34" charset="-122"/>
                <a:sym typeface="+mn-ea"/>
              </a:rPr>
              <a:t>个数</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而非面积。</a:t>
            </a:r>
          </a:p>
          <a:p>
            <a:pPr defTabSz="1219170" eaLnBrk="0" fontAlgn="base" hangingPunct="0">
              <a:lnSpc>
                <a:spcPct val="150000"/>
              </a:lnSpc>
              <a:spcBef>
                <a:spcPct val="0"/>
              </a:spcBef>
              <a:spcAft>
                <a:spcPct val="0"/>
              </a:spcAft>
              <a:defRPr/>
            </a:pPr>
            <a:endPar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6" name="矩形 15"/>
          <p:cNvSpPr/>
          <p:nvPr>
            <p:custDataLst>
              <p:tags r:id="rId1"/>
            </p:custDataLst>
          </p:nvPr>
        </p:nvSpPr>
        <p:spPr>
          <a:xfrm>
            <a:off x="6960447" y="1893147"/>
            <a:ext cx="1383453" cy="304800"/>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4" name="矩形 3">
            <a:extLst>
              <a:ext uri="{FF2B5EF4-FFF2-40B4-BE49-F238E27FC236}">
                <a16:creationId xmlns:a16="http://schemas.microsoft.com/office/drawing/2014/main" xmlns="" id="{C19EEF01-F9EB-053E-A3A0-60543F1BAAE4}"/>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200062958"/>
      </p:ext>
    </p:extLst>
  </p:cSld>
  <p:clrMapOvr>
    <a:masterClrMapping/>
  </p:clrMapOvr>
  <p:transition spd="slow" advTm="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2" name="圆角矩形 4"/>
          <p:cNvSpPr/>
          <p:nvPr/>
        </p:nvSpPr>
        <p:spPr>
          <a:xfrm>
            <a:off x="457283" y="1607271"/>
            <a:ext cx="6483351" cy="43434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en-US" altLang="zh-CN"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1.</a:t>
            </a: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产权房屋建筑面积：</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统计年度12月31日产权归学校所有的各种教学及教学辅助用房、行政办公用房、生活服务用房及其他用房的建筑面积。</a:t>
            </a:r>
          </a:p>
          <a:p>
            <a:pPr defTabSz="1219170" eaLnBrk="0" fontAlgn="base" hangingPunct="0">
              <a:lnSpc>
                <a:spcPct val="150000"/>
              </a:lnSpc>
              <a:spcBef>
                <a:spcPct val="0"/>
              </a:spcBef>
              <a:spcAft>
                <a:spcPct val="0"/>
              </a:spcAft>
              <a:defRPr/>
            </a:pP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1</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2267" b="1" dirty="0">
                <a:solidFill>
                  <a:srgbClr val="C00000"/>
                </a:solidFill>
                <a:latin typeface="微软雅黑" panose="020B0503020204020204" pitchFamily="34" charset="-122"/>
                <a:ea typeface="微软雅黑" panose="020B0503020204020204" pitchFamily="34" charset="-122"/>
                <a:sym typeface="+mn-ea"/>
              </a:rPr>
              <a:t>含资产属学校</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，政府资产管理部门</a:t>
            </a:r>
            <a:r>
              <a:rPr lang="zh-CN" altLang="en-US" sz="2267" b="1" dirty="0">
                <a:solidFill>
                  <a:srgbClr val="C00000"/>
                </a:solidFill>
                <a:latin typeface="微软雅黑" panose="020B0503020204020204" pitchFamily="34" charset="-122"/>
                <a:ea typeface="微软雅黑" panose="020B0503020204020204" pitchFamily="34" charset="-122"/>
                <a:sym typeface="+mn-ea"/>
              </a:rPr>
              <a:t>统一管理产权证</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的房屋建筑面积。</a:t>
            </a:r>
          </a:p>
          <a:p>
            <a:pPr defTabSz="1219170" eaLnBrk="0" fontAlgn="base" hangingPunct="0">
              <a:lnSpc>
                <a:spcPct val="150000"/>
              </a:lnSpc>
              <a:spcBef>
                <a:spcPct val="0"/>
              </a:spcBef>
              <a:spcAft>
                <a:spcPct val="0"/>
              </a:spcAft>
              <a:defRPr/>
            </a:pP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en-US" altLang="zh-CN"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2</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2267" b="1" dirty="0">
                <a:solidFill>
                  <a:srgbClr val="C00000"/>
                </a:solidFill>
                <a:latin typeface="微软雅黑" panose="020B0503020204020204" pitchFamily="34" charset="-122"/>
                <a:ea typeface="微软雅黑" panose="020B0503020204020204" pitchFamily="34" charset="-122"/>
                <a:sym typeface="+mn-ea"/>
              </a:rPr>
              <a:t>不包括尚未竣工</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的在建工程、租（借）用的房舍或临时搭用的棚舍、房改中</a:t>
            </a:r>
            <a:r>
              <a:rPr lang="zh-CN" altLang="en-US" sz="2267" b="1" dirty="0">
                <a:solidFill>
                  <a:srgbClr val="C00000"/>
                </a:solidFill>
                <a:latin typeface="微软雅黑" panose="020B0503020204020204" pitchFamily="34" charset="-122"/>
                <a:ea typeface="微软雅黑" panose="020B0503020204020204" pitchFamily="34" charset="-122"/>
                <a:sym typeface="+mn-ea"/>
              </a:rPr>
              <a:t>已售给教职工个人并完成固定资产移交</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的房屋建筑面积。</a:t>
            </a:r>
          </a:p>
        </p:txBody>
      </p:sp>
      <p:sp>
        <p:nvSpPr>
          <p:cNvPr id="16" name="矩形 15"/>
          <p:cNvSpPr/>
          <p:nvPr>
            <p:custDataLst>
              <p:tags r:id="rId1"/>
            </p:custDataLst>
          </p:nvPr>
        </p:nvSpPr>
        <p:spPr>
          <a:xfrm>
            <a:off x="7152641" y="2468880"/>
            <a:ext cx="1535007" cy="304800"/>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4" name="矩形 3">
            <a:extLst>
              <a:ext uri="{FF2B5EF4-FFF2-40B4-BE49-F238E27FC236}">
                <a16:creationId xmlns:a16="http://schemas.microsoft.com/office/drawing/2014/main" xmlns="" id="{9E7CB4E5-89D9-EB79-EE53-B1D5FBF16AF9}"/>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2383470930"/>
      </p:ext>
    </p:extLst>
  </p:cSld>
  <p:clrMapOvr>
    <a:masterClrMapping/>
  </p:clrMapOvr>
  <p:transition spd="slow" advTm="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6864774" y="357293"/>
            <a:ext cx="3746500" cy="6477000"/>
          </a:xfrm>
          <a:prstGeom prst="rect">
            <a:avLst/>
          </a:prstGeom>
        </p:spPr>
      </p:pic>
      <p:sp>
        <p:nvSpPr>
          <p:cNvPr id="2" name="圆角矩形 4"/>
          <p:cNvSpPr/>
          <p:nvPr/>
        </p:nvSpPr>
        <p:spPr>
          <a:xfrm>
            <a:off x="548217" y="1754718"/>
            <a:ext cx="6589184" cy="28109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en-US" altLang="zh-CN"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2.</a:t>
            </a: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非产权独立使用房屋建筑面积：</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统计年度12月31日由学校独立使用、产权不属于学校或产权不明晰的房屋建筑面积。</a:t>
            </a:r>
            <a:r>
              <a:rPr lang="zh-CN" altLang="en-US" sz="2267" b="1" dirty="0">
                <a:solidFill>
                  <a:srgbClr val="C00000"/>
                </a:solidFill>
                <a:latin typeface="微软雅黑" panose="020B0503020204020204" pitchFamily="34" charset="-122"/>
                <a:ea typeface="微软雅黑" panose="020B0503020204020204" pitchFamily="34" charset="-122"/>
                <a:sym typeface="+mn-ea"/>
              </a:rPr>
              <a:t>包括已交付使用但未完成</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固定资产移交的各种用房的建筑面积</a:t>
            </a:r>
            <a:r>
              <a:rPr lang="zh-CN" altLang="en-US" sz="2267" b="1" dirty="0">
                <a:solidFill>
                  <a:srgbClr val="C00000"/>
                </a:solidFill>
                <a:latin typeface="微软雅黑" panose="020B0503020204020204" pitchFamily="34" charset="-122"/>
                <a:ea typeface="微软雅黑" panose="020B0503020204020204" pitchFamily="34" charset="-122"/>
                <a:sym typeface="+mn-ea"/>
              </a:rPr>
              <a:t>和</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学校</a:t>
            </a:r>
            <a:r>
              <a:rPr lang="zh-CN" altLang="en-US" sz="2267" b="1" dirty="0">
                <a:solidFill>
                  <a:srgbClr val="C00000"/>
                </a:solidFill>
                <a:latin typeface="微软雅黑" panose="020B0503020204020204" pitchFamily="34" charset="-122"/>
                <a:ea typeface="微软雅黑" panose="020B0503020204020204" pitchFamily="34" charset="-122"/>
                <a:sym typeface="+mn-ea"/>
              </a:rPr>
              <a:t>租（借）用1年以上</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的房屋建筑面积。</a:t>
            </a:r>
            <a:r>
              <a:rPr lang="zh-CN" altLang="en-US" sz="2267" b="1" dirty="0">
                <a:solidFill>
                  <a:srgbClr val="C00000"/>
                </a:solidFill>
                <a:latin typeface="微软雅黑" panose="020B0503020204020204" pitchFamily="34" charset="-122"/>
                <a:ea typeface="微软雅黑" panose="020B0503020204020204" pitchFamily="34" charset="-122"/>
                <a:sym typeface="+mn-ea"/>
              </a:rPr>
              <a:t>不包括</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与其他单位</a:t>
            </a:r>
            <a:r>
              <a:rPr lang="zh-CN" altLang="en-US" sz="2267" b="1" dirty="0">
                <a:solidFill>
                  <a:srgbClr val="C00000"/>
                </a:solidFill>
                <a:latin typeface="微软雅黑" panose="020B0503020204020204" pitchFamily="34" charset="-122"/>
                <a:ea typeface="微软雅黑" panose="020B0503020204020204" pitchFamily="34" charset="-122"/>
                <a:sym typeface="+mn-ea"/>
              </a:rPr>
              <a:t>合并使用</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的非产权房屋。</a:t>
            </a:r>
          </a:p>
        </p:txBody>
      </p:sp>
      <p:sp>
        <p:nvSpPr>
          <p:cNvPr id="16" name="圆角矩形 4"/>
          <p:cNvSpPr/>
          <p:nvPr/>
        </p:nvSpPr>
        <p:spPr>
          <a:xfrm>
            <a:off x="569385" y="4859868"/>
            <a:ext cx="6568017" cy="19346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65100" tIns="165100" rIns="165100" bIns="165100" spcCol="1270"/>
          <a:lstStyle/>
          <a:p>
            <a:pPr defTabSz="1219170" eaLnBrk="0" fontAlgn="base" hangingPunct="0">
              <a:lnSpc>
                <a:spcPct val="150000"/>
              </a:lnSpc>
              <a:spcBef>
                <a:spcPct val="0"/>
              </a:spcBef>
              <a:spcAft>
                <a:spcPct val="0"/>
              </a:spcAft>
              <a:defRPr/>
            </a:pPr>
            <a:r>
              <a:rPr lang="zh-CN" altLang="en-US" sz="2267" b="1" dirty="0">
                <a:solidFill>
                  <a:schemeClr val="tx1">
                    <a:lumMod val="65000"/>
                    <a:lumOff val="35000"/>
                  </a:schemeClr>
                </a:solidFill>
                <a:latin typeface="微软雅黑" panose="020B0503020204020204" pitchFamily="34" charset="-122"/>
                <a:ea typeface="微软雅黑" panose="020B0503020204020204" pitchFamily="34" charset="-122"/>
                <a:sym typeface="+mn-ea"/>
              </a:rPr>
              <a:t>其中：从外校租借来的房屋建筑面积：</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指</a:t>
            </a:r>
            <a:r>
              <a:rPr lang="zh-CN" altLang="en-US" sz="2267" b="1" dirty="0">
                <a:solidFill>
                  <a:srgbClr val="C00000"/>
                </a:solidFill>
                <a:latin typeface="微软雅黑" panose="020B0503020204020204" pitchFamily="34" charset="-122"/>
                <a:ea typeface="微软雅黑" panose="020B0503020204020204" pitchFamily="34" charset="-122"/>
                <a:sym typeface="+mn-ea"/>
              </a:rPr>
              <a:t>产权归其他学校</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，通过</a:t>
            </a:r>
            <a:r>
              <a:rPr lang="zh-CN" altLang="en-US" sz="2267" b="1" dirty="0">
                <a:solidFill>
                  <a:srgbClr val="C00000"/>
                </a:solidFill>
                <a:latin typeface="微软雅黑" panose="020B0503020204020204" pitchFamily="34" charset="-122"/>
                <a:ea typeface="微软雅黑" panose="020B0503020204020204" pitchFamily="34" charset="-122"/>
                <a:sym typeface="+mn-ea"/>
              </a:rPr>
              <a:t>租借</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形式提供</a:t>
            </a:r>
            <a:r>
              <a:rPr lang="zh-CN" altLang="en-US" sz="2267" b="1" dirty="0">
                <a:solidFill>
                  <a:srgbClr val="C00000"/>
                </a:solidFill>
                <a:latin typeface="微软雅黑" panose="020B0503020204020204" pitchFamily="34" charset="-122"/>
                <a:ea typeface="微软雅黑" panose="020B0503020204020204" pitchFamily="34" charset="-122"/>
                <a:sym typeface="+mn-ea"/>
              </a:rPr>
              <a:t>给学校独立使用</a:t>
            </a:r>
            <a:r>
              <a:rPr lang="zh-CN" altLang="en-US" sz="2267" dirty="0">
                <a:solidFill>
                  <a:schemeClr val="tx1">
                    <a:lumMod val="65000"/>
                    <a:lumOff val="35000"/>
                  </a:schemeClr>
                </a:solidFill>
                <a:latin typeface="微软雅黑" panose="020B0503020204020204" pitchFamily="34" charset="-122"/>
                <a:ea typeface="微软雅黑" panose="020B0503020204020204" pitchFamily="34" charset="-122"/>
                <a:sym typeface="+mn-ea"/>
              </a:rPr>
              <a:t>的房屋建筑面积。</a:t>
            </a:r>
          </a:p>
        </p:txBody>
      </p:sp>
      <p:sp>
        <p:nvSpPr>
          <p:cNvPr id="4" name="矩形 3"/>
          <p:cNvSpPr/>
          <p:nvPr>
            <p:custDataLst>
              <p:tags r:id="rId1"/>
            </p:custDataLst>
          </p:nvPr>
        </p:nvSpPr>
        <p:spPr>
          <a:xfrm>
            <a:off x="7152641" y="2757594"/>
            <a:ext cx="3038687" cy="564727"/>
          </a:xfrm>
          <a:prstGeom prst="rect">
            <a:avLst/>
          </a:prstGeom>
          <a:noFill/>
          <a:ln w="19050">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2400"/>
          </a:p>
        </p:txBody>
      </p:sp>
      <p:sp>
        <p:nvSpPr>
          <p:cNvPr id="5" name="矩形 4">
            <a:extLst>
              <a:ext uri="{FF2B5EF4-FFF2-40B4-BE49-F238E27FC236}">
                <a16:creationId xmlns:a16="http://schemas.microsoft.com/office/drawing/2014/main" xmlns="" id="{96C7D694-9B41-A6B2-712B-2B6E61781477}"/>
              </a:ext>
            </a:extLst>
          </p:cNvPr>
          <p:cNvSpPr/>
          <p:nvPr/>
        </p:nvSpPr>
        <p:spPr>
          <a:xfrm>
            <a:off x="1163534" y="644413"/>
            <a:ext cx="2914559" cy="492443"/>
          </a:xfrm>
          <a:prstGeom prst="rect">
            <a:avLst/>
          </a:prstGeom>
          <a:solidFill>
            <a:schemeClr val="accent1">
              <a:tint val="20000"/>
            </a:schemeClr>
          </a:solidFill>
        </p:spPr>
        <p:txBody>
          <a:bodyPr wrap="square">
            <a:spAutoFit/>
          </a:bodyPr>
          <a:lstStyle/>
          <a:p>
            <a:pPr algn="ctr"/>
            <a:r>
              <a:rPr lang="zh-CN" altLang="en-US" sz="2600" b="1" dirty="0">
                <a:solidFill>
                  <a:srgbClr val="003366"/>
                </a:solidFill>
                <a:latin typeface="微软雅黑" panose="020B0503020204020204" pitchFamily="34" charset="-122"/>
                <a:ea typeface="微软雅黑" panose="020B0503020204020204" pitchFamily="34" charset="-122"/>
                <a:cs typeface="Times New Roman" panose="02020603050405020304" pitchFamily="18" charset="0"/>
              </a:rPr>
              <a:t>资产实物量情况表</a:t>
            </a:r>
          </a:p>
        </p:txBody>
      </p:sp>
    </p:spTree>
    <p:extLst>
      <p:ext uri="{BB962C8B-B14F-4D97-AF65-F5344CB8AC3E}">
        <p14:creationId xmlns:p14="http://schemas.microsoft.com/office/powerpoint/2010/main" val="1688487022"/>
      </p:ext>
    </p:extLst>
  </p:cSld>
  <p:clrMapOvr>
    <a:masterClrMapping/>
  </p:clrMapOvr>
  <p:transition spd="slow" advTm="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D789A374-E59C-1933-95B7-03B0D49C3612}"/>
              </a:ext>
            </a:extLst>
          </p:cNvPr>
          <p:cNvSpPr txBox="1"/>
          <p:nvPr/>
        </p:nvSpPr>
        <p:spPr>
          <a:xfrm>
            <a:off x="935340" y="600293"/>
            <a:ext cx="10812257" cy="1902893"/>
          </a:xfrm>
          <a:prstGeom prst="rect">
            <a:avLst/>
          </a:prstGeom>
          <a:noFill/>
        </p:spPr>
        <p:txBody>
          <a:bodyPr wrap="square" rtlCol="0">
            <a:spAutoFit/>
          </a:bodyPr>
          <a:lstStyle/>
          <a:p>
            <a:pPr algn="just">
              <a:lnSpc>
                <a:spcPts val="3600"/>
              </a:lnSpc>
            </a:pPr>
            <a:r>
              <a:rPr lang="en-US" altLang="zh-CN" sz="2600" b="1" dirty="0">
                <a:solidFill>
                  <a:srgbClr val="003366"/>
                </a:solidFill>
                <a:latin typeface="微软雅黑" panose="020B0503020204020204" pitchFamily="34" charset="-122"/>
                <a:ea typeface="微软雅黑" panose="020B0503020204020204" pitchFamily="34" charset="-122"/>
              </a:rPr>
              <a:t>    </a:t>
            </a:r>
            <a:r>
              <a:rPr lang="zh-CN" altLang="zh-CN" sz="2600" b="1" dirty="0">
                <a:solidFill>
                  <a:srgbClr val="003366"/>
                </a:solidFill>
                <a:latin typeface="微软雅黑" panose="020B0503020204020204" pitchFamily="34" charset="-122"/>
                <a:ea typeface="微软雅黑" panose="020B0503020204020204" pitchFamily="34" charset="-122"/>
              </a:rPr>
              <a:t>某市职业技术学校经费统计报表填报</a:t>
            </a:r>
            <a:r>
              <a:rPr lang="en-US" altLang="zh-CN" sz="2600" b="1" dirty="0">
                <a:solidFill>
                  <a:srgbClr val="003366"/>
                </a:solidFill>
                <a:latin typeface="微软雅黑" panose="020B0503020204020204" pitchFamily="34" charset="-122"/>
                <a:ea typeface="微软雅黑" panose="020B0503020204020204" pitchFamily="34" charset="-122"/>
              </a:rPr>
              <a:t>“</a:t>
            </a:r>
            <a:r>
              <a:rPr lang="zh-CN" altLang="zh-CN" sz="2600" b="1" dirty="0">
                <a:solidFill>
                  <a:srgbClr val="003366"/>
                </a:solidFill>
                <a:latin typeface="微软雅黑" panose="020B0503020204020204" pitchFamily="34" charset="-122"/>
                <a:ea typeface="微软雅黑" panose="020B0503020204020204" pitchFamily="34" charset="-122"/>
              </a:rPr>
              <a:t>年末固定资产原价</a:t>
            </a:r>
            <a:r>
              <a:rPr lang="en-US" altLang="zh-CN" sz="2600" b="1" dirty="0">
                <a:solidFill>
                  <a:srgbClr val="003366"/>
                </a:solidFill>
                <a:latin typeface="微软雅黑" panose="020B0503020204020204" pitchFamily="34" charset="-122"/>
                <a:ea typeface="微软雅黑" panose="020B0503020204020204" pitchFamily="34" charset="-122"/>
              </a:rPr>
              <a:t>”7600</a:t>
            </a:r>
            <a:r>
              <a:rPr lang="zh-CN" altLang="zh-CN" sz="2600" b="1" dirty="0">
                <a:solidFill>
                  <a:srgbClr val="003366"/>
                </a:solidFill>
                <a:latin typeface="微软雅黑" panose="020B0503020204020204" pitchFamily="34" charset="-122"/>
                <a:ea typeface="微软雅黑" panose="020B0503020204020204" pitchFamily="34" charset="-122"/>
              </a:rPr>
              <a:t>万元，</a:t>
            </a:r>
            <a:r>
              <a:rPr lang="zh-CN" altLang="en-US" sz="2600" b="1" dirty="0">
                <a:solidFill>
                  <a:srgbClr val="003366"/>
                </a:solidFill>
                <a:latin typeface="微软雅黑" panose="020B0503020204020204" pitchFamily="34" charset="-122"/>
                <a:ea typeface="微软雅黑" panose="020B0503020204020204" pitchFamily="34" charset="-122"/>
              </a:rPr>
              <a:t>年末产权房屋建筑面积</a:t>
            </a:r>
            <a:r>
              <a:rPr lang="en-US" altLang="zh-CN" sz="2600" b="1" dirty="0">
                <a:solidFill>
                  <a:srgbClr val="003366"/>
                </a:solidFill>
                <a:latin typeface="微软雅黑" panose="020B0503020204020204" pitchFamily="34" charset="-122"/>
                <a:ea typeface="微软雅黑" panose="020B0503020204020204" pitchFamily="34" charset="-122"/>
              </a:rPr>
              <a:t>2.75</a:t>
            </a:r>
            <a:r>
              <a:rPr lang="zh-CN" altLang="en-US" sz="2600" b="1" dirty="0">
                <a:solidFill>
                  <a:srgbClr val="003366"/>
                </a:solidFill>
                <a:latin typeface="微软雅黑" panose="020B0503020204020204" pitchFamily="34" charset="-122"/>
                <a:ea typeface="微软雅黑" panose="020B0503020204020204" pitchFamily="34" charset="-122"/>
              </a:rPr>
              <a:t>万平方米，年末非产权房屋建筑面积</a:t>
            </a:r>
            <a:r>
              <a:rPr lang="en-US" altLang="zh-CN" sz="2600" b="1" dirty="0">
                <a:solidFill>
                  <a:srgbClr val="003366"/>
                </a:solidFill>
                <a:latin typeface="微软雅黑" panose="020B0503020204020204" pitchFamily="34" charset="-122"/>
                <a:ea typeface="微软雅黑" panose="020B0503020204020204" pitchFamily="34" charset="-122"/>
              </a:rPr>
              <a:t>3500</a:t>
            </a:r>
            <a:r>
              <a:rPr lang="zh-CN" altLang="en-US" sz="2600" b="1" dirty="0">
                <a:solidFill>
                  <a:srgbClr val="003366"/>
                </a:solidFill>
                <a:latin typeface="微软雅黑" panose="020B0503020204020204" pitchFamily="34" charset="-122"/>
                <a:ea typeface="微软雅黑" panose="020B0503020204020204" pitchFamily="34" charset="-122"/>
              </a:rPr>
              <a:t>平方米，</a:t>
            </a:r>
            <a:r>
              <a:rPr lang="zh-CN" altLang="zh-CN" sz="2600" b="1" dirty="0">
                <a:solidFill>
                  <a:srgbClr val="003366"/>
                </a:solidFill>
                <a:latin typeface="微软雅黑" panose="020B0503020204020204" pitchFamily="34" charset="-122"/>
                <a:ea typeface="微软雅黑" panose="020B0503020204020204" pitchFamily="34" charset="-122"/>
              </a:rPr>
              <a:t>经核实包含了当年竣工并投入使用但尚未办理固定资产移交的教学楼</a:t>
            </a:r>
            <a:r>
              <a:rPr lang="en-US" altLang="zh-CN" sz="2600" b="1" dirty="0">
                <a:solidFill>
                  <a:srgbClr val="003366"/>
                </a:solidFill>
                <a:latin typeface="微软雅黑" panose="020B0503020204020204" pitchFamily="34" charset="-122"/>
                <a:ea typeface="微软雅黑" panose="020B0503020204020204" pitchFamily="34" charset="-122"/>
              </a:rPr>
              <a:t>2600</a:t>
            </a:r>
            <a:r>
              <a:rPr lang="zh-CN" altLang="zh-CN" sz="2600" b="1" dirty="0">
                <a:solidFill>
                  <a:srgbClr val="003366"/>
                </a:solidFill>
                <a:latin typeface="微软雅黑" panose="020B0503020204020204" pitchFamily="34" charset="-122"/>
                <a:ea typeface="微软雅黑" panose="020B0503020204020204" pitchFamily="34" charset="-122"/>
              </a:rPr>
              <a:t>万元</a:t>
            </a:r>
            <a:r>
              <a:rPr lang="zh-CN" altLang="en-US" sz="2600" b="1" dirty="0">
                <a:solidFill>
                  <a:srgbClr val="003366"/>
                </a:solidFill>
                <a:latin typeface="微软雅黑" panose="020B0503020204020204" pitchFamily="34" charset="-122"/>
                <a:ea typeface="微软雅黑" panose="020B0503020204020204" pitchFamily="34" charset="-122"/>
              </a:rPr>
              <a:t>，面积为</a:t>
            </a:r>
            <a:r>
              <a:rPr lang="en-US" altLang="zh-CN" sz="2600" b="1" dirty="0">
                <a:solidFill>
                  <a:srgbClr val="003366"/>
                </a:solidFill>
                <a:latin typeface="微软雅黑" panose="020B0503020204020204" pitchFamily="34" charset="-122"/>
                <a:ea typeface="微软雅黑" panose="020B0503020204020204" pitchFamily="34" charset="-122"/>
              </a:rPr>
              <a:t>7500</a:t>
            </a:r>
            <a:r>
              <a:rPr lang="zh-CN" altLang="en-US" sz="2600" b="1" dirty="0">
                <a:solidFill>
                  <a:srgbClr val="003366"/>
                </a:solidFill>
                <a:latin typeface="微软雅黑" panose="020B0503020204020204" pitchFamily="34" charset="-122"/>
                <a:ea typeface="微软雅黑" panose="020B0503020204020204" pitchFamily="34" charset="-122"/>
              </a:rPr>
              <a:t>平方米</a:t>
            </a:r>
          </a:p>
        </p:txBody>
      </p:sp>
      <p:sp>
        <p:nvSpPr>
          <p:cNvPr id="5" name="对话气泡: 椭圆形 4">
            <a:extLst>
              <a:ext uri="{FF2B5EF4-FFF2-40B4-BE49-F238E27FC236}">
                <a16:creationId xmlns:a16="http://schemas.microsoft.com/office/drawing/2014/main" xmlns="" id="{9482F5C7-A6FE-0279-EE0F-E5B3B4DE18D7}"/>
              </a:ext>
            </a:extLst>
          </p:cNvPr>
          <p:cNvSpPr/>
          <p:nvPr/>
        </p:nvSpPr>
        <p:spPr>
          <a:xfrm>
            <a:off x="421240" y="3095561"/>
            <a:ext cx="11326357" cy="2085399"/>
          </a:xfrm>
          <a:prstGeom prst="wedgeEllipseCallout">
            <a:avLst>
              <a:gd name="adj1" fmla="val 36941"/>
              <a:gd name="adj2" fmla="val 60326"/>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19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2C05D611-D6D1-2CA5-9083-4823CB190C78}"/>
              </a:ext>
            </a:extLst>
          </p:cNvPr>
          <p:cNvGrpSpPr>
            <a:grpSpLocks noChangeAspect="1"/>
          </p:cNvGrpSpPr>
          <p:nvPr/>
        </p:nvGrpSpPr>
        <p:grpSpPr>
          <a:xfrm>
            <a:off x="9871815" y="5268045"/>
            <a:ext cx="2281425" cy="1462269"/>
            <a:chOff x="-1485564" y="-1109599"/>
            <a:chExt cx="15514419" cy="10525440"/>
          </a:xfrm>
        </p:grpSpPr>
        <p:sp>
          <p:nvSpPr>
            <p:cNvPr id="7" name="îš1iḍé">
              <a:extLst>
                <a:ext uri="{FF2B5EF4-FFF2-40B4-BE49-F238E27FC236}">
                  <a16:creationId xmlns:a16="http://schemas.microsoft.com/office/drawing/2014/main" xmlns="" id="{63858131-55A3-0BA2-7BFC-C47801667C5B}"/>
                </a:ext>
              </a:extLst>
            </p:cNvPr>
            <p:cNvSpPr/>
            <p:nvPr/>
          </p:nvSpPr>
          <p:spPr bwMode="auto">
            <a:xfrm>
              <a:off x="-1485564" y="8560815"/>
              <a:ext cx="15514419" cy="855026"/>
            </a:xfrm>
            <a:prstGeom prst="ellipse">
              <a:avLst/>
            </a:prstGeom>
            <a:solidFill>
              <a:srgbClr val="879799"/>
            </a:solidFill>
            <a:ln w="9525">
              <a:noFill/>
              <a:round/>
              <a:headEnd/>
              <a:tailEnd/>
            </a:ln>
          </p:spPr>
          <p:txBody>
            <a:bodyPr anchor="ctr"/>
            <a:lstStyle/>
            <a:p>
              <a:pPr algn="ctr"/>
              <a:endParaRPr/>
            </a:p>
          </p:txBody>
        </p:sp>
        <p:sp>
          <p:nvSpPr>
            <p:cNvPr id="8" name="iṡ1îḑé">
              <a:extLst>
                <a:ext uri="{FF2B5EF4-FFF2-40B4-BE49-F238E27FC236}">
                  <a16:creationId xmlns:a16="http://schemas.microsoft.com/office/drawing/2014/main" xmlns="" id="{D6B755D9-DACA-8278-350B-928DB06543DB}"/>
                </a:ext>
              </a:extLst>
            </p:cNvPr>
            <p:cNvSpPr/>
            <p:nvPr/>
          </p:nvSpPr>
          <p:spPr bwMode="auto">
            <a:xfrm>
              <a:off x="10462931" y="8746402"/>
              <a:ext cx="2742712" cy="76223"/>
            </a:xfrm>
            <a:prstGeom prst="rect">
              <a:avLst/>
            </a:prstGeom>
            <a:solidFill>
              <a:srgbClr val="C3C4BB"/>
            </a:solidFill>
            <a:ln w="9525">
              <a:noFill/>
              <a:miter lim="800000"/>
              <a:headEnd/>
              <a:tailEnd/>
            </a:ln>
          </p:spPr>
          <p:txBody>
            <a:bodyPr anchor="ctr"/>
            <a:lstStyle/>
            <a:p>
              <a:pPr algn="ctr"/>
              <a:endParaRPr/>
            </a:p>
          </p:txBody>
        </p:sp>
        <p:sp>
          <p:nvSpPr>
            <p:cNvPr id="9" name="îṧļïḋé">
              <a:extLst>
                <a:ext uri="{FF2B5EF4-FFF2-40B4-BE49-F238E27FC236}">
                  <a16:creationId xmlns:a16="http://schemas.microsoft.com/office/drawing/2014/main" xmlns="" id="{15B96E37-C6B3-6F53-A771-8390A6B8E8EC}"/>
                </a:ext>
              </a:extLst>
            </p:cNvPr>
            <p:cNvSpPr/>
            <p:nvPr/>
          </p:nvSpPr>
          <p:spPr bwMode="auto">
            <a:xfrm>
              <a:off x="10417860" y="8669516"/>
              <a:ext cx="2704932" cy="76886"/>
            </a:xfrm>
            <a:prstGeom prst="rect">
              <a:avLst/>
            </a:prstGeom>
            <a:solidFill>
              <a:srgbClr val="C3C4BB"/>
            </a:solidFill>
            <a:ln w="9525">
              <a:noFill/>
              <a:miter lim="800000"/>
              <a:headEnd/>
              <a:tailEnd/>
            </a:ln>
          </p:spPr>
          <p:txBody>
            <a:bodyPr anchor="ctr"/>
            <a:lstStyle/>
            <a:p>
              <a:pPr algn="ctr"/>
              <a:endParaRPr/>
            </a:p>
          </p:txBody>
        </p:sp>
        <p:sp>
          <p:nvSpPr>
            <p:cNvPr id="10" name="í$ḷídé">
              <a:extLst>
                <a:ext uri="{FF2B5EF4-FFF2-40B4-BE49-F238E27FC236}">
                  <a16:creationId xmlns:a16="http://schemas.microsoft.com/office/drawing/2014/main" xmlns="" id="{83FB30F7-AF0C-88D9-2990-DED348C01C56}"/>
                </a:ext>
              </a:extLst>
            </p:cNvPr>
            <p:cNvSpPr/>
            <p:nvPr/>
          </p:nvSpPr>
          <p:spPr bwMode="auto">
            <a:xfrm>
              <a:off x="10386045" y="8465370"/>
              <a:ext cx="2749340" cy="63630"/>
            </a:xfrm>
            <a:prstGeom prst="rect">
              <a:avLst/>
            </a:prstGeom>
            <a:solidFill>
              <a:srgbClr val="9A9B95"/>
            </a:solidFill>
            <a:ln w="9525">
              <a:noFill/>
              <a:miter lim="800000"/>
              <a:headEnd/>
              <a:tailEnd/>
            </a:ln>
          </p:spPr>
          <p:txBody>
            <a:bodyPr anchor="ctr"/>
            <a:lstStyle/>
            <a:p>
              <a:pPr algn="ctr"/>
              <a:endParaRPr/>
            </a:p>
          </p:txBody>
        </p:sp>
        <p:sp>
          <p:nvSpPr>
            <p:cNvPr id="11" name="iṧľíḓe">
              <a:extLst>
                <a:ext uri="{FF2B5EF4-FFF2-40B4-BE49-F238E27FC236}">
                  <a16:creationId xmlns:a16="http://schemas.microsoft.com/office/drawing/2014/main" xmlns="" id="{D1FD41C4-5C8D-0E6C-3216-844794F760BA}"/>
                </a:ext>
              </a:extLst>
            </p:cNvPr>
            <p:cNvSpPr/>
            <p:nvPr/>
          </p:nvSpPr>
          <p:spPr bwMode="auto">
            <a:xfrm>
              <a:off x="10201120" y="8331482"/>
              <a:ext cx="2761934" cy="146481"/>
            </a:xfrm>
            <a:prstGeom prst="rect">
              <a:avLst/>
            </a:prstGeom>
            <a:solidFill>
              <a:srgbClr val="C3C4BB"/>
            </a:solidFill>
            <a:ln w="9525">
              <a:noFill/>
              <a:miter lim="800000"/>
              <a:headEnd/>
              <a:tailEnd/>
            </a:ln>
          </p:spPr>
          <p:txBody>
            <a:bodyPr anchor="ctr"/>
            <a:lstStyle/>
            <a:p>
              <a:pPr algn="ctr"/>
              <a:endParaRPr/>
            </a:p>
          </p:txBody>
        </p:sp>
        <p:sp>
          <p:nvSpPr>
            <p:cNvPr id="12" name="îṡ1iḍe">
              <a:extLst>
                <a:ext uri="{FF2B5EF4-FFF2-40B4-BE49-F238E27FC236}">
                  <a16:creationId xmlns:a16="http://schemas.microsoft.com/office/drawing/2014/main" xmlns="" id="{56FC74C3-DF69-9885-3EBE-383CC5D045E2}"/>
                </a:ext>
              </a:extLst>
            </p:cNvPr>
            <p:cNvSpPr/>
            <p:nvPr/>
          </p:nvSpPr>
          <p:spPr bwMode="auto">
            <a:xfrm>
              <a:off x="10417860" y="6641314"/>
              <a:ext cx="2290012" cy="190890"/>
            </a:xfrm>
            <a:prstGeom prst="rect">
              <a:avLst/>
            </a:prstGeom>
            <a:solidFill>
              <a:srgbClr val="C3C4BB"/>
            </a:solidFill>
            <a:ln w="9525">
              <a:noFill/>
              <a:miter lim="800000"/>
              <a:headEnd/>
              <a:tailEnd/>
            </a:ln>
          </p:spPr>
          <p:txBody>
            <a:bodyPr anchor="ctr"/>
            <a:lstStyle/>
            <a:p>
              <a:pPr algn="ctr"/>
              <a:endParaRPr/>
            </a:p>
          </p:txBody>
        </p:sp>
        <p:sp>
          <p:nvSpPr>
            <p:cNvPr id="13" name="i$líḓe">
              <a:extLst>
                <a:ext uri="{FF2B5EF4-FFF2-40B4-BE49-F238E27FC236}">
                  <a16:creationId xmlns:a16="http://schemas.microsoft.com/office/drawing/2014/main" xmlns="" id="{069C5B15-F84D-494C-2C1C-5321DA6AF8FC}"/>
                </a:ext>
              </a:extLst>
            </p:cNvPr>
            <p:cNvSpPr/>
            <p:nvPr/>
          </p:nvSpPr>
          <p:spPr bwMode="auto">
            <a:xfrm>
              <a:off x="10315787" y="8912105"/>
              <a:ext cx="2787783" cy="95445"/>
            </a:xfrm>
            <a:prstGeom prst="rect">
              <a:avLst/>
            </a:prstGeom>
            <a:solidFill>
              <a:srgbClr val="C3C4BB"/>
            </a:solidFill>
            <a:ln w="9525">
              <a:noFill/>
              <a:miter lim="800000"/>
              <a:headEnd/>
              <a:tailEnd/>
            </a:ln>
          </p:spPr>
          <p:txBody>
            <a:bodyPr anchor="ctr"/>
            <a:lstStyle/>
            <a:p>
              <a:pPr algn="ctr"/>
              <a:endParaRPr/>
            </a:p>
          </p:txBody>
        </p:sp>
        <p:sp>
          <p:nvSpPr>
            <p:cNvPr id="14" name="ï$ḻïḓe">
              <a:extLst>
                <a:ext uri="{FF2B5EF4-FFF2-40B4-BE49-F238E27FC236}">
                  <a16:creationId xmlns:a16="http://schemas.microsoft.com/office/drawing/2014/main" xmlns="" id="{7B3A6575-D845-0CDF-0FEE-1AFC1C3BA2C4}"/>
                </a:ext>
              </a:extLst>
            </p:cNvPr>
            <p:cNvSpPr/>
            <p:nvPr/>
          </p:nvSpPr>
          <p:spPr bwMode="auto">
            <a:xfrm>
              <a:off x="10315787" y="8822625"/>
              <a:ext cx="2787783" cy="89480"/>
            </a:xfrm>
            <a:prstGeom prst="rect">
              <a:avLst/>
            </a:prstGeom>
            <a:solidFill>
              <a:srgbClr val="9A9B95"/>
            </a:solidFill>
            <a:ln w="9525">
              <a:noFill/>
              <a:miter lim="800000"/>
              <a:headEnd/>
              <a:tailEnd/>
            </a:ln>
          </p:spPr>
          <p:txBody>
            <a:bodyPr anchor="ctr"/>
            <a:lstStyle/>
            <a:p>
              <a:pPr algn="ctr"/>
              <a:endParaRPr/>
            </a:p>
          </p:txBody>
        </p:sp>
        <p:sp>
          <p:nvSpPr>
            <p:cNvPr id="15" name="íşļîḋê">
              <a:extLst>
                <a:ext uri="{FF2B5EF4-FFF2-40B4-BE49-F238E27FC236}">
                  <a16:creationId xmlns:a16="http://schemas.microsoft.com/office/drawing/2014/main" xmlns="" id="{647F0F2D-ADBA-96E8-3FB4-DA6186A69F34}"/>
                </a:ext>
              </a:extLst>
            </p:cNvPr>
            <p:cNvSpPr/>
            <p:nvPr/>
          </p:nvSpPr>
          <p:spPr bwMode="auto">
            <a:xfrm>
              <a:off x="10315787" y="8516406"/>
              <a:ext cx="2736747" cy="153110"/>
            </a:xfrm>
            <a:custGeom>
              <a:avLst/>
              <a:gdLst/>
              <a:ahLst/>
              <a:cxnLst>
                <a:cxn ang="0">
                  <a:pos x="4129" y="0"/>
                </a:cxn>
                <a:cxn ang="0">
                  <a:pos x="0" y="0"/>
                </a:cxn>
                <a:cxn ang="0">
                  <a:pos x="0" y="231"/>
                </a:cxn>
                <a:cxn ang="0">
                  <a:pos x="4129" y="202"/>
                </a:cxn>
                <a:cxn ang="0">
                  <a:pos x="4129" y="0"/>
                </a:cxn>
              </a:cxnLst>
              <a:rect l="0" t="0" r="r" b="b"/>
              <a:pathLst>
                <a:path w="4129" h="231">
                  <a:moveTo>
                    <a:pt x="4129" y="0"/>
                  </a:moveTo>
                  <a:lnTo>
                    <a:pt x="0" y="0"/>
                  </a:lnTo>
                  <a:lnTo>
                    <a:pt x="0" y="231"/>
                  </a:lnTo>
                  <a:lnTo>
                    <a:pt x="4129" y="202"/>
                  </a:lnTo>
                  <a:lnTo>
                    <a:pt x="4129" y="0"/>
                  </a:lnTo>
                  <a:close/>
                </a:path>
              </a:pathLst>
            </a:custGeom>
            <a:solidFill>
              <a:srgbClr val="C3C4BB"/>
            </a:solidFill>
            <a:ln w="9525">
              <a:noFill/>
              <a:round/>
              <a:headEnd/>
              <a:tailEnd/>
            </a:ln>
          </p:spPr>
          <p:txBody>
            <a:bodyPr anchor="ctr"/>
            <a:lstStyle/>
            <a:p>
              <a:pPr algn="ctr"/>
              <a:endParaRPr/>
            </a:p>
          </p:txBody>
        </p:sp>
        <p:sp>
          <p:nvSpPr>
            <p:cNvPr id="16" name="ïṡḷîdé">
              <a:extLst>
                <a:ext uri="{FF2B5EF4-FFF2-40B4-BE49-F238E27FC236}">
                  <a16:creationId xmlns:a16="http://schemas.microsoft.com/office/drawing/2014/main" xmlns="" id="{3986BE2F-295B-A476-EF41-03FAC209AC20}"/>
                </a:ext>
              </a:extLst>
            </p:cNvPr>
            <p:cNvSpPr/>
            <p:nvPr/>
          </p:nvSpPr>
          <p:spPr bwMode="auto">
            <a:xfrm>
              <a:off x="10315787" y="8650294"/>
              <a:ext cx="2736747" cy="31815"/>
            </a:xfrm>
            <a:custGeom>
              <a:avLst/>
              <a:gdLst/>
              <a:ahLst/>
              <a:cxnLst>
                <a:cxn ang="0">
                  <a:pos x="0" y="29"/>
                </a:cxn>
                <a:cxn ang="0">
                  <a:pos x="0" y="48"/>
                </a:cxn>
                <a:cxn ang="0">
                  <a:pos x="4129" y="48"/>
                </a:cxn>
                <a:cxn ang="0">
                  <a:pos x="4129" y="0"/>
                </a:cxn>
                <a:cxn ang="0">
                  <a:pos x="0" y="29"/>
                </a:cxn>
              </a:cxnLst>
              <a:rect l="0" t="0" r="r" b="b"/>
              <a:pathLst>
                <a:path w="4129" h="48">
                  <a:moveTo>
                    <a:pt x="0" y="29"/>
                  </a:moveTo>
                  <a:lnTo>
                    <a:pt x="0" y="48"/>
                  </a:lnTo>
                  <a:lnTo>
                    <a:pt x="4129" y="48"/>
                  </a:lnTo>
                  <a:lnTo>
                    <a:pt x="4129" y="0"/>
                  </a:lnTo>
                  <a:lnTo>
                    <a:pt x="0" y="29"/>
                  </a:lnTo>
                  <a:close/>
                </a:path>
              </a:pathLst>
            </a:custGeom>
            <a:solidFill>
              <a:srgbClr val="9A9B95"/>
            </a:solidFill>
            <a:ln w="9525">
              <a:noFill/>
              <a:round/>
              <a:headEnd/>
              <a:tailEnd/>
            </a:ln>
          </p:spPr>
          <p:txBody>
            <a:bodyPr anchor="ctr"/>
            <a:lstStyle/>
            <a:p>
              <a:pPr algn="ctr"/>
              <a:endParaRPr/>
            </a:p>
          </p:txBody>
        </p:sp>
        <p:sp>
          <p:nvSpPr>
            <p:cNvPr id="17" name="iŝḷiḓe">
              <a:extLst>
                <a:ext uri="{FF2B5EF4-FFF2-40B4-BE49-F238E27FC236}">
                  <a16:creationId xmlns:a16="http://schemas.microsoft.com/office/drawing/2014/main" xmlns="" id="{3D65F79F-C59E-1885-7100-E9BB1B460F7A}"/>
                </a:ext>
              </a:extLst>
            </p:cNvPr>
            <p:cNvSpPr/>
            <p:nvPr/>
          </p:nvSpPr>
          <p:spPr bwMode="auto">
            <a:xfrm>
              <a:off x="10366823" y="8210187"/>
              <a:ext cx="2819598" cy="102073"/>
            </a:xfrm>
            <a:prstGeom prst="rect">
              <a:avLst/>
            </a:prstGeom>
            <a:solidFill>
              <a:srgbClr val="C3C4BB"/>
            </a:solidFill>
            <a:ln w="9525">
              <a:noFill/>
              <a:miter lim="800000"/>
              <a:headEnd/>
              <a:tailEnd/>
            </a:ln>
          </p:spPr>
          <p:txBody>
            <a:bodyPr anchor="ctr"/>
            <a:lstStyle/>
            <a:p>
              <a:pPr algn="ctr"/>
              <a:endParaRPr/>
            </a:p>
          </p:txBody>
        </p:sp>
        <p:sp>
          <p:nvSpPr>
            <p:cNvPr id="18" name="îṥľíďê">
              <a:extLst>
                <a:ext uri="{FF2B5EF4-FFF2-40B4-BE49-F238E27FC236}">
                  <a16:creationId xmlns:a16="http://schemas.microsoft.com/office/drawing/2014/main" xmlns="" id="{84685AEA-A650-3CBA-E91E-B25AF40FB8A6}"/>
                </a:ext>
              </a:extLst>
            </p:cNvPr>
            <p:cNvSpPr/>
            <p:nvPr/>
          </p:nvSpPr>
          <p:spPr bwMode="auto">
            <a:xfrm>
              <a:off x="10366823" y="8312260"/>
              <a:ext cx="2819598" cy="19222"/>
            </a:xfrm>
            <a:prstGeom prst="rect">
              <a:avLst/>
            </a:prstGeom>
            <a:solidFill>
              <a:srgbClr val="9A9B95"/>
            </a:solidFill>
            <a:ln w="9525">
              <a:noFill/>
              <a:miter lim="800000"/>
              <a:headEnd/>
              <a:tailEnd/>
            </a:ln>
          </p:spPr>
          <p:txBody>
            <a:bodyPr anchor="ctr"/>
            <a:lstStyle/>
            <a:p>
              <a:pPr algn="ctr"/>
              <a:endParaRPr/>
            </a:p>
          </p:txBody>
        </p:sp>
        <p:sp>
          <p:nvSpPr>
            <p:cNvPr id="19" name="iSľîḋê">
              <a:extLst>
                <a:ext uri="{FF2B5EF4-FFF2-40B4-BE49-F238E27FC236}">
                  <a16:creationId xmlns:a16="http://schemas.microsoft.com/office/drawing/2014/main" xmlns="" id="{CADB2F02-28BF-CCE8-15C6-F05E797BFC25}"/>
                </a:ext>
              </a:extLst>
            </p:cNvPr>
            <p:cNvSpPr/>
            <p:nvPr/>
          </p:nvSpPr>
          <p:spPr bwMode="auto">
            <a:xfrm>
              <a:off x="10277344" y="7910597"/>
              <a:ext cx="2858041" cy="248554"/>
            </a:xfrm>
            <a:prstGeom prst="rect">
              <a:avLst/>
            </a:prstGeom>
            <a:solidFill>
              <a:srgbClr val="C3C4BB"/>
            </a:solidFill>
            <a:ln w="9525">
              <a:noFill/>
              <a:miter lim="800000"/>
              <a:headEnd/>
              <a:tailEnd/>
            </a:ln>
          </p:spPr>
          <p:txBody>
            <a:bodyPr anchor="ctr"/>
            <a:lstStyle/>
            <a:p>
              <a:pPr algn="ctr"/>
              <a:endParaRPr/>
            </a:p>
          </p:txBody>
        </p:sp>
        <p:sp>
          <p:nvSpPr>
            <p:cNvPr id="20" name="î$ḻíďé">
              <a:extLst>
                <a:ext uri="{FF2B5EF4-FFF2-40B4-BE49-F238E27FC236}">
                  <a16:creationId xmlns:a16="http://schemas.microsoft.com/office/drawing/2014/main" xmlns="" id="{95E5DBD0-06F1-3D42-85DB-1842E843B15B}"/>
                </a:ext>
              </a:extLst>
            </p:cNvPr>
            <p:cNvSpPr/>
            <p:nvPr/>
          </p:nvSpPr>
          <p:spPr bwMode="auto">
            <a:xfrm>
              <a:off x="10277344" y="8159151"/>
              <a:ext cx="2858041" cy="51037"/>
            </a:xfrm>
            <a:prstGeom prst="rect">
              <a:avLst/>
            </a:prstGeom>
            <a:solidFill>
              <a:srgbClr val="9A9B95"/>
            </a:solidFill>
            <a:ln w="9525">
              <a:noFill/>
              <a:miter lim="800000"/>
              <a:headEnd/>
              <a:tailEnd/>
            </a:ln>
          </p:spPr>
          <p:txBody>
            <a:bodyPr anchor="ctr"/>
            <a:lstStyle/>
            <a:p>
              <a:pPr algn="ctr"/>
              <a:endParaRPr/>
            </a:p>
          </p:txBody>
        </p:sp>
        <p:sp>
          <p:nvSpPr>
            <p:cNvPr id="21" name="î$1íde">
              <a:extLst>
                <a:ext uri="{FF2B5EF4-FFF2-40B4-BE49-F238E27FC236}">
                  <a16:creationId xmlns:a16="http://schemas.microsoft.com/office/drawing/2014/main" xmlns="" id="{7401FB96-011C-D6D0-6C6E-9ED8301AC33D}"/>
                </a:ext>
              </a:extLst>
            </p:cNvPr>
            <p:cNvSpPr/>
            <p:nvPr/>
          </p:nvSpPr>
          <p:spPr bwMode="auto">
            <a:xfrm>
              <a:off x="10462931" y="7699823"/>
              <a:ext cx="2742712" cy="159738"/>
            </a:xfrm>
            <a:prstGeom prst="rect">
              <a:avLst/>
            </a:prstGeom>
            <a:solidFill>
              <a:srgbClr val="C3C4BB"/>
            </a:solidFill>
            <a:ln w="9525">
              <a:noFill/>
              <a:miter lim="800000"/>
              <a:headEnd/>
              <a:tailEnd/>
            </a:ln>
          </p:spPr>
          <p:txBody>
            <a:bodyPr anchor="ctr"/>
            <a:lstStyle/>
            <a:p>
              <a:pPr algn="ctr"/>
              <a:endParaRPr/>
            </a:p>
          </p:txBody>
        </p:sp>
        <p:sp>
          <p:nvSpPr>
            <p:cNvPr id="22" name="íṩlîḋe">
              <a:extLst>
                <a:ext uri="{FF2B5EF4-FFF2-40B4-BE49-F238E27FC236}">
                  <a16:creationId xmlns:a16="http://schemas.microsoft.com/office/drawing/2014/main" xmlns="" id="{F1017E43-B44C-0785-EE0D-F9E26B2DE66E}"/>
                </a:ext>
              </a:extLst>
            </p:cNvPr>
            <p:cNvSpPr/>
            <p:nvPr/>
          </p:nvSpPr>
          <p:spPr bwMode="auto">
            <a:xfrm>
              <a:off x="10462931" y="7859561"/>
              <a:ext cx="2742712" cy="51037"/>
            </a:xfrm>
            <a:prstGeom prst="rect">
              <a:avLst/>
            </a:prstGeom>
            <a:solidFill>
              <a:srgbClr val="9A9B95"/>
            </a:solidFill>
            <a:ln w="9525">
              <a:noFill/>
              <a:miter lim="800000"/>
              <a:headEnd/>
              <a:tailEnd/>
            </a:ln>
          </p:spPr>
          <p:txBody>
            <a:bodyPr anchor="ctr"/>
            <a:lstStyle/>
            <a:p>
              <a:pPr algn="ctr"/>
              <a:endParaRPr/>
            </a:p>
          </p:txBody>
        </p:sp>
        <p:sp>
          <p:nvSpPr>
            <p:cNvPr id="23" name="îšľîḍè">
              <a:extLst>
                <a:ext uri="{FF2B5EF4-FFF2-40B4-BE49-F238E27FC236}">
                  <a16:creationId xmlns:a16="http://schemas.microsoft.com/office/drawing/2014/main" xmlns="" id="{450FA145-0DCF-43C7-82C6-FC2C217BD8CF}"/>
                </a:ext>
              </a:extLst>
            </p:cNvPr>
            <p:cNvSpPr/>
            <p:nvPr/>
          </p:nvSpPr>
          <p:spPr bwMode="auto">
            <a:xfrm>
              <a:off x="10201120" y="7661380"/>
              <a:ext cx="2673117" cy="38443"/>
            </a:xfrm>
            <a:prstGeom prst="rect">
              <a:avLst/>
            </a:prstGeom>
            <a:solidFill>
              <a:srgbClr val="9A9B95"/>
            </a:solidFill>
            <a:ln w="9525">
              <a:noFill/>
              <a:miter lim="800000"/>
              <a:headEnd/>
              <a:tailEnd/>
            </a:ln>
          </p:spPr>
          <p:txBody>
            <a:bodyPr anchor="ctr"/>
            <a:lstStyle/>
            <a:p>
              <a:pPr algn="ctr"/>
              <a:endParaRPr/>
            </a:p>
          </p:txBody>
        </p:sp>
        <p:sp>
          <p:nvSpPr>
            <p:cNvPr id="24" name="îşḻîḋè">
              <a:extLst>
                <a:ext uri="{FF2B5EF4-FFF2-40B4-BE49-F238E27FC236}">
                  <a16:creationId xmlns:a16="http://schemas.microsoft.com/office/drawing/2014/main" xmlns="" id="{4E12D34B-15AE-3440-7707-1371BBDB14D0}"/>
                </a:ext>
              </a:extLst>
            </p:cNvPr>
            <p:cNvSpPr/>
            <p:nvPr/>
          </p:nvSpPr>
          <p:spPr bwMode="auto">
            <a:xfrm>
              <a:off x="10201120" y="7266345"/>
              <a:ext cx="2673117" cy="197518"/>
            </a:xfrm>
            <a:custGeom>
              <a:avLst/>
              <a:gdLst/>
              <a:ahLst/>
              <a:cxnLst>
                <a:cxn ang="0">
                  <a:pos x="4033" y="0"/>
                </a:cxn>
                <a:cxn ang="0">
                  <a:pos x="0" y="0"/>
                </a:cxn>
                <a:cxn ang="0">
                  <a:pos x="0" y="250"/>
                </a:cxn>
                <a:cxn ang="0">
                  <a:pos x="4033" y="298"/>
                </a:cxn>
                <a:cxn ang="0">
                  <a:pos x="4033" y="0"/>
                </a:cxn>
              </a:cxnLst>
              <a:rect l="0" t="0" r="r" b="b"/>
              <a:pathLst>
                <a:path w="4033" h="298">
                  <a:moveTo>
                    <a:pt x="4033" y="0"/>
                  </a:moveTo>
                  <a:lnTo>
                    <a:pt x="0" y="0"/>
                  </a:lnTo>
                  <a:lnTo>
                    <a:pt x="0" y="250"/>
                  </a:lnTo>
                  <a:lnTo>
                    <a:pt x="4033" y="298"/>
                  </a:lnTo>
                  <a:lnTo>
                    <a:pt x="4033" y="0"/>
                  </a:lnTo>
                  <a:close/>
                </a:path>
              </a:pathLst>
            </a:custGeom>
            <a:solidFill>
              <a:srgbClr val="C3C4BB"/>
            </a:solidFill>
            <a:ln w="9525">
              <a:noFill/>
              <a:round/>
              <a:headEnd/>
              <a:tailEnd/>
            </a:ln>
          </p:spPr>
          <p:txBody>
            <a:bodyPr anchor="ctr"/>
            <a:lstStyle/>
            <a:p>
              <a:pPr algn="ctr"/>
              <a:endParaRPr/>
            </a:p>
          </p:txBody>
        </p:sp>
        <p:sp>
          <p:nvSpPr>
            <p:cNvPr id="25" name="íṡ1ïḓê">
              <a:extLst>
                <a:ext uri="{FF2B5EF4-FFF2-40B4-BE49-F238E27FC236}">
                  <a16:creationId xmlns:a16="http://schemas.microsoft.com/office/drawing/2014/main" xmlns="" id="{8A4C7DA6-3FB6-FEF6-7C0C-E6F3B0A20BFA}"/>
                </a:ext>
              </a:extLst>
            </p:cNvPr>
            <p:cNvSpPr/>
            <p:nvPr/>
          </p:nvSpPr>
          <p:spPr bwMode="auto">
            <a:xfrm>
              <a:off x="10201120" y="7457234"/>
              <a:ext cx="2673117" cy="204146"/>
            </a:xfrm>
            <a:custGeom>
              <a:avLst/>
              <a:gdLst/>
              <a:ahLst/>
              <a:cxnLst>
                <a:cxn ang="0">
                  <a:pos x="0" y="0"/>
                </a:cxn>
                <a:cxn ang="0">
                  <a:pos x="0" y="308"/>
                </a:cxn>
                <a:cxn ang="0">
                  <a:pos x="4033" y="308"/>
                </a:cxn>
                <a:cxn ang="0">
                  <a:pos x="4033" y="49"/>
                </a:cxn>
                <a:cxn ang="0">
                  <a:pos x="0" y="0"/>
                </a:cxn>
              </a:cxnLst>
              <a:rect l="0" t="0" r="r" b="b"/>
              <a:pathLst>
                <a:path w="4033" h="308">
                  <a:moveTo>
                    <a:pt x="0" y="0"/>
                  </a:moveTo>
                  <a:lnTo>
                    <a:pt x="0" y="308"/>
                  </a:lnTo>
                  <a:lnTo>
                    <a:pt x="4033" y="308"/>
                  </a:lnTo>
                  <a:lnTo>
                    <a:pt x="4033" y="49"/>
                  </a:lnTo>
                  <a:lnTo>
                    <a:pt x="0" y="0"/>
                  </a:lnTo>
                  <a:close/>
                </a:path>
              </a:pathLst>
            </a:custGeom>
            <a:solidFill>
              <a:srgbClr val="C3C4BB"/>
            </a:solidFill>
            <a:ln w="9525">
              <a:noFill/>
              <a:round/>
              <a:headEnd/>
              <a:tailEnd/>
            </a:ln>
          </p:spPr>
          <p:txBody>
            <a:bodyPr anchor="ctr"/>
            <a:lstStyle/>
            <a:p>
              <a:pPr algn="ctr"/>
              <a:endParaRPr/>
            </a:p>
          </p:txBody>
        </p:sp>
        <p:sp>
          <p:nvSpPr>
            <p:cNvPr id="26" name="îṧḷïḑé">
              <a:extLst>
                <a:ext uri="{FF2B5EF4-FFF2-40B4-BE49-F238E27FC236}">
                  <a16:creationId xmlns:a16="http://schemas.microsoft.com/office/drawing/2014/main" xmlns="" id="{5FE1ABA9-0F05-128F-C8D7-95489A6AD531}"/>
                </a:ext>
              </a:extLst>
            </p:cNvPr>
            <p:cNvSpPr/>
            <p:nvPr/>
          </p:nvSpPr>
          <p:spPr bwMode="auto">
            <a:xfrm>
              <a:off x="10201120" y="7432047"/>
              <a:ext cx="2673117" cy="57665"/>
            </a:xfrm>
            <a:custGeom>
              <a:avLst/>
              <a:gdLst/>
              <a:ahLst/>
              <a:cxnLst>
                <a:cxn ang="0">
                  <a:pos x="4033" y="48"/>
                </a:cxn>
                <a:cxn ang="0">
                  <a:pos x="0" y="0"/>
                </a:cxn>
                <a:cxn ang="0">
                  <a:pos x="0" y="38"/>
                </a:cxn>
                <a:cxn ang="0">
                  <a:pos x="4033" y="87"/>
                </a:cxn>
                <a:cxn ang="0">
                  <a:pos x="4033" y="48"/>
                </a:cxn>
              </a:cxnLst>
              <a:rect l="0" t="0" r="r" b="b"/>
              <a:pathLst>
                <a:path w="4033" h="87">
                  <a:moveTo>
                    <a:pt x="4033" y="48"/>
                  </a:moveTo>
                  <a:lnTo>
                    <a:pt x="0" y="0"/>
                  </a:lnTo>
                  <a:lnTo>
                    <a:pt x="0" y="38"/>
                  </a:lnTo>
                  <a:lnTo>
                    <a:pt x="4033" y="87"/>
                  </a:lnTo>
                  <a:lnTo>
                    <a:pt x="4033" y="48"/>
                  </a:lnTo>
                  <a:close/>
                </a:path>
              </a:pathLst>
            </a:custGeom>
            <a:solidFill>
              <a:srgbClr val="9A9B95"/>
            </a:solidFill>
            <a:ln w="9525">
              <a:noFill/>
              <a:round/>
              <a:headEnd/>
              <a:tailEnd/>
            </a:ln>
          </p:spPr>
          <p:txBody>
            <a:bodyPr anchor="ctr"/>
            <a:lstStyle/>
            <a:p>
              <a:pPr algn="ctr"/>
              <a:endParaRPr/>
            </a:p>
          </p:txBody>
        </p:sp>
        <p:sp>
          <p:nvSpPr>
            <p:cNvPr id="27" name="i$ľíḋè">
              <a:extLst>
                <a:ext uri="{FF2B5EF4-FFF2-40B4-BE49-F238E27FC236}">
                  <a16:creationId xmlns:a16="http://schemas.microsoft.com/office/drawing/2014/main" xmlns="" id="{0DF5E244-5D61-2E24-200D-0FC714D2A395}"/>
                </a:ext>
              </a:extLst>
            </p:cNvPr>
            <p:cNvSpPr/>
            <p:nvPr/>
          </p:nvSpPr>
          <p:spPr bwMode="auto">
            <a:xfrm>
              <a:off x="10545782" y="7125829"/>
              <a:ext cx="2468308" cy="102073"/>
            </a:xfrm>
            <a:prstGeom prst="rect">
              <a:avLst/>
            </a:prstGeom>
            <a:solidFill>
              <a:srgbClr val="C3C4BB"/>
            </a:solidFill>
            <a:ln w="9525">
              <a:noFill/>
              <a:miter lim="800000"/>
              <a:headEnd/>
              <a:tailEnd/>
            </a:ln>
          </p:spPr>
          <p:txBody>
            <a:bodyPr anchor="ctr"/>
            <a:lstStyle/>
            <a:p>
              <a:pPr algn="ctr"/>
              <a:endParaRPr/>
            </a:p>
          </p:txBody>
        </p:sp>
        <p:sp>
          <p:nvSpPr>
            <p:cNvPr id="28" name="îṣḷídè">
              <a:extLst>
                <a:ext uri="{FF2B5EF4-FFF2-40B4-BE49-F238E27FC236}">
                  <a16:creationId xmlns:a16="http://schemas.microsoft.com/office/drawing/2014/main" xmlns="" id="{DA5E3CFF-313A-B178-3A8C-63E03B5747F0}"/>
                </a:ext>
              </a:extLst>
            </p:cNvPr>
            <p:cNvSpPr/>
            <p:nvPr/>
          </p:nvSpPr>
          <p:spPr bwMode="auto">
            <a:xfrm>
              <a:off x="10545782" y="7227901"/>
              <a:ext cx="2468308" cy="38443"/>
            </a:xfrm>
            <a:prstGeom prst="rect">
              <a:avLst/>
            </a:prstGeom>
            <a:solidFill>
              <a:srgbClr val="9A9B95"/>
            </a:solidFill>
            <a:ln w="9525">
              <a:noFill/>
              <a:miter lim="800000"/>
              <a:headEnd/>
              <a:tailEnd/>
            </a:ln>
          </p:spPr>
          <p:txBody>
            <a:bodyPr anchor="ctr"/>
            <a:lstStyle/>
            <a:p>
              <a:pPr algn="ctr"/>
              <a:endParaRPr/>
            </a:p>
          </p:txBody>
        </p:sp>
        <p:sp>
          <p:nvSpPr>
            <p:cNvPr id="29" name="íSḻîḑê">
              <a:extLst>
                <a:ext uri="{FF2B5EF4-FFF2-40B4-BE49-F238E27FC236}">
                  <a16:creationId xmlns:a16="http://schemas.microsoft.com/office/drawing/2014/main" xmlns="" id="{7B180546-7328-B2BF-5ACF-FAC7C5D9CD5E}"/>
                </a:ext>
              </a:extLst>
            </p:cNvPr>
            <p:cNvSpPr/>
            <p:nvPr/>
          </p:nvSpPr>
          <p:spPr bwMode="auto">
            <a:xfrm>
              <a:off x="10653820" y="7004534"/>
              <a:ext cx="2468971" cy="63630"/>
            </a:xfrm>
            <a:prstGeom prst="rect">
              <a:avLst/>
            </a:prstGeom>
            <a:solidFill>
              <a:srgbClr val="C3C4BB"/>
            </a:solidFill>
            <a:ln w="9525">
              <a:noFill/>
              <a:miter lim="800000"/>
              <a:headEnd/>
              <a:tailEnd/>
            </a:ln>
          </p:spPr>
          <p:txBody>
            <a:bodyPr anchor="ctr"/>
            <a:lstStyle/>
            <a:p>
              <a:pPr algn="ctr"/>
              <a:endParaRPr/>
            </a:p>
          </p:txBody>
        </p:sp>
        <p:sp>
          <p:nvSpPr>
            <p:cNvPr id="30" name="ïşḻïdê">
              <a:extLst>
                <a:ext uri="{FF2B5EF4-FFF2-40B4-BE49-F238E27FC236}">
                  <a16:creationId xmlns:a16="http://schemas.microsoft.com/office/drawing/2014/main" xmlns="" id="{83923629-763C-499C-37E7-EA572E5B516B}"/>
                </a:ext>
              </a:extLst>
            </p:cNvPr>
            <p:cNvSpPr/>
            <p:nvPr/>
          </p:nvSpPr>
          <p:spPr bwMode="auto">
            <a:xfrm>
              <a:off x="10653820" y="7068164"/>
              <a:ext cx="2468971" cy="57665"/>
            </a:xfrm>
            <a:prstGeom prst="rect">
              <a:avLst/>
            </a:prstGeom>
            <a:solidFill>
              <a:srgbClr val="9A9B95"/>
            </a:solidFill>
            <a:ln w="9525">
              <a:noFill/>
              <a:miter lim="800000"/>
              <a:headEnd/>
              <a:tailEnd/>
            </a:ln>
          </p:spPr>
          <p:txBody>
            <a:bodyPr anchor="ctr"/>
            <a:lstStyle/>
            <a:p>
              <a:pPr algn="ctr"/>
              <a:endParaRPr/>
            </a:p>
          </p:txBody>
        </p:sp>
        <p:sp>
          <p:nvSpPr>
            <p:cNvPr id="31" name="ïṡļíďè">
              <a:extLst>
                <a:ext uri="{FF2B5EF4-FFF2-40B4-BE49-F238E27FC236}">
                  <a16:creationId xmlns:a16="http://schemas.microsoft.com/office/drawing/2014/main" xmlns="" id="{4C298934-C4DE-0364-A5C3-FA7783A039FC}"/>
                </a:ext>
              </a:extLst>
            </p:cNvPr>
            <p:cNvSpPr/>
            <p:nvPr/>
          </p:nvSpPr>
          <p:spPr bwMode="auto">
            <a:xfrm>
              <a:off x="10596819" y="6832203"/>
              <a:ext cx="2341049" cy="57665"/>
            </a:xfrm>
            <a:custGeom>
              <a:avLst/>
              <a:gdLst/>
              <a:ahLst/>
              <a:cxnLst>
                <a:cxn ang="0">
                  <a:pos x="3532" y="0"/>
                </a:cxn>
                <a:cxn ang="0">
                  <a:pos x="0" y="0"/>
                </a:cxn>
                <a:cxn ang="0">
                  <a:pos x="0" y="58"/>
                </a:cxn>
                <a:cxn ang="0">
                  <a:pos x="3532" y="87"/>
                </a:cxn>
                <a:cxn ang="0">
                  <a:pos x="3532" y="0"/>
                </a:cxn>
              </a:cxnLst>
              <a:rect l="0" t="0" r="r" b="b"/>
              <a:pathLst>
                <a:path w="3532" h="87">
                  <a:moveTo>
                    <a:pt x="3532" y="0"/>
                  </a:moveTo>
                  <a:lnTo>
                    <a:pt x="0" y="0"/>
                  </a:lnTo>
                  <a:lnTo>
                    <a:pt x="0" y="58"/>
                  </a:lnTo>
                  <a:lnTo>
                    <a:pt x="3532" y="87"/>
                  </a:lnTo>
                  <a:lnTo>
                    <a:pt x="3532" y="0"/>
                  </a:lnTo>
                  <a:close/>
                </a:path>
              </a:pathLst>
            </a:custGeom>
            <a:solidFill>
              <a:srgbClr val="9A9B95"/>
            </a:solidFill>
            <a:ln w="9525">
              <a:noFill/>
              <a:round/>
              <a:headEnd/>
              <a:tailEnd/>
            </a:ln>
          </p:spPr>
          <p:txBody>
            <a:bodyPr anchor="ctr"/>
            <a:lstStyle/>
            <a:p>
              <a:pPr algn="ctr"/>
              <a:endParaRPr/>
            </a:p>
          </p:txBody>
        </p:sp>
        <p:sp>
          <p:nvSpPr>
            <p:cNvPr id="32" name="íṥlïḑe">
              <a:extLst>
                <a:ext uri="{FF2B5EF4-FFF2-40B4-BE49-F238E27FC236}">
                  <a16:creationId xmlns:a16="http://schemas.microsoft.com/office/drawing/2014/main" xmlns="" id="{2FBB94BD-CCB5-8EB8-F100-45855C1F0254}"/>
                </a:ext>
              </a:extLst>
            </p:cNvPr>
            <p:cNvSpPr/>
            <p:nvPr/>
          </p:nvSpPr>
          <p:spPr bwMode="auto">
            <a:xfrm>
              <a:off x="10596819" y="6870647"/>
              <a:ext cx="2341049" cy="165703"/>
            </a:xfrm>
            <a:custGeom>
              <a:avLst/>
              <a:gdLst/>
              <a:ahLst/>
              <a:cxnLst>
                <a:cxn ang="0">
                  <a:pos x="0" y="0"/>
                </a:cxn>
                <a:cxn ang="0">
                  <a:pos x="0" y="250"/>
                </a:cxn>
                <a:cxn ang="0">
                  <a:pos x="3532" y="250"/>
                </a:cxn>
                <a:cxn ang="0">
                  <a:pos x="3532" y="29"/>
                </a:cxn>
                <a:cxn ang="0">
                  <a:pos x="0" y="0"/>
                </a:cxn>
              </a:cxnLst>
              <a:rect l="0" t="0" r="r" b="b"/>
              <a:pathLst>
                <a:path w="3532" h="250">
                  <a:moveTo>
                    <a:pt x="0" y="0"/>
                  </a:moveTo>
                  <a:lnTo>
                    <a:pt x="0" y="250"/>
                  </a:lnTo>
                  <a:lnTo>
                    <a:pt x="3532" y="250"/>
                  </a:lnTo>
                  <a:lnTo>
                    <a:pt x="3532" y="29"/>
                  </a:lnTo>
                  <a:lnTo>
                    <a:pt x="0" y="0"/>
                  </a:lnTo>
                  <a:close/>
                </a:path>
              </a:pathLst>
            </a:custGeom>
            <a:solidFill>
              <a:srgbClr val="C3C4BB"/>
            </a:solidFill>
            <a:ln w="9525">
              <a:noFill/>
              <a:round/>
              <a:headEnd/>
              <a:tailEnd/>
            </a:ln>
          </p:spPr>
          <p:txBody>
            <a:bodyPr anchor="ctr"/>
            <a:lstStyle/>
            <a:p>
              <a:pPr algn="ctr"/>
              <a:endParaRPr/>
            </a:p>
          </p:txBody>
        </p:sp>
        <p:sp>
          <p:nvSpPr>
            <p:cNvPr id="33" name="ïṩḷîďé">
              <a:extLst>
                <a:ext uri="{FF2B5EF4-FFF2-40B4-BE49-F238E27FC236}">
                  <a16:creationId xmlns:a16="http://schemas.microsoft.com/office/drawing/2014/main" xmlns="" id="{F59BF8F6-CF2D-9CAD-7F8C-05A4C4E5EE96}"/>
                </a:ext>
              </a:extLst>
            </p:cNvPr>
            <p:cNvSpPr/>
            <p:nvPr/>
          </p:nvSpPr>
          <p:spPr bwMode="auto">
            <a:xfrm>
              <a:off x="9812050" y="6411318"/>
              <a:ext cx="2742712" cy="76886"/>
            </a:xfrm>
            <a:prstGeom prst="rect">
              <a:avLst/>
            </a:prstGeom>
            <a:solidFill>
              <a:srgbClr val="9A9B95"/>
            </a:solidFill>
            <a:ln w="9525">
              <a:noFill/>
              <a:miter lim="800000"/>
              <a:headEnd/>
              <a:tailEnd/>
            </a:ln>
          </p:spPr>
          <p:txBody>
            <a:bodyPr anchor="ctr"/>
            <a:lstStyle/>
            <a:p>
              <a:pPr algn="ctr"/>
              <a:endParaRPr/>
            </a:p>
          </p:txBody>
        </p:sp>
        <p:sp>
          <p:nvSpPr>
            <p:cNvPr id="34" name="íşlîḍê">
              <a:extLst>
                <a:ext uri="{FF2B5EF4-FFF2-40B4-BE49-F238E27FC236}">
                  <a16:creationId xmlns:a16="http://schemas.microsoft.com/office/drawing/2014/main" xmlns="" id="{0CF9A684-A98C-0D52-59AC-31146A43E21A}"/>
                </a:ext>
              </a:extLst>
            </p:cNvPr>
            <p:cNvSpPr/>
            <p:nvPr/>
          </p:nvSpPr>
          <p:spPr bwMode="auto">
            <a:xfrm>
              <a:off x="9766979" y="6335095"/>
              <a:ext cx="2704932" cy="76223"/>
            </a:xfrm>
            <a:prstGeom prst="rect">
              <a:avLst/>
            </a:prstGeom>
            <a:solidFill>
              <a:srgbClr val="C3C4BB"/>
            </a:solidFill>
            <a:ln w="9525">
              <a:noFill/>
              <a:miter lim="800000"/>
              <a:headEnd/>
              <a:tailEnd/>
            </a:ln>
          </p:spPr>
          <p:txBody>
            <a:bodyPr anchor="ctr"/>
            <a:lstStyle/>
            <a:p>
              <a:pPr algn="ctr"/>
              <a:endParaRPr/>
            </a:p>
          </p:txBody>
        </p:sp>
        <p:sp>
          <p:nvSpPr>
            <p:cNvPr id="35" name="ïş1ïḋé">
              <a:extLst>
                <a:ext uri="{FF2B5EF4-FFF2-40B4-BE49-F238E27FC236}">
                  <a16:creationId xmlns:a16="http://schemas.microsoft.com/office/drawing/2014/main" xmlns="" id="{875B133A-0E7B-9E56-0A45-893DE81062CA}"/>
                </a:ext>
              </a:extLst>
            </p:cNvPr>
            <p:cNvSpPr/>
            <p:nvPr/>
          </p:nvSpPr>
          <p:spPr bwMode="auto">
            <a:xfrm>
              <a:off x="9735164" y="6130949"/>
              <a:ext cx="2749340" cy="63630"/>
            </a:xfrm>
            <a:prstGeom prst="rect">
              <a:avLst/>
            </a:prstGeom>
            <a:solidFill>
              <a:srgbClr val="9A9B95"/>
            </a:solidFill>
            <a:ln w="9525">
              <a:noFill/>
              <a:miter lim="800000"/>
              <a:headEnd/>
              <a:tailEnd/>
            </a:ln>
          </p:spPr>
          <p:txBody>
            <a:bodyPr anchor="ctr"/>
            <a:lstStyle/>
            <a:p>
              <a:pPr algn="ctr"/>
              <a:endParaRPr/>
            </a:p>
          </p:txBody>
        </p:sp>
        <p:sp>
          <p:nvSpPr>
            <p:cNvPr id="36" name="î$lîḋê">
              <a:extLst>
                <a:ext uri="{FF2B5EF4-FFF2-40B4-BE49-F238E27FC236}">
                  <a16:creationId xmlns:a16="http://schemas.microsoft.com/office/drawing/2014/main" xmlns="" id="{3DE483B8-3CB1-C74C-097E-1B931DCB0F58}"/>
                </a:ext>
              </a:extLst>
            </p:cNvPr>
            <p:cNvSpPr/>
            <p:nvPr/>
          </p:nvSpPr>
          <p:spPr bwMode="auto">
            <a:xfrm>
              <a:off x="9550240" y="5996399"/>
              <a:ext cx="2762597" cy="147144"/>
            </a:xfrm>
            <a:prstGeom prst="rect">
              <a:avLst/>
            </a:prstGeom>
            <a:solidFill>
              <a:srgbClr val="C3C4BB"/>
            </a:solidFill>
            <a:ln w="9525">
              <a:noFill/>
              <a:miter lim="800000"/>
              <a:headEnd/>
              <a:tailEnd/>
            </a:ln>
          </p:spPr>
          <p:txBody>
            <a:bodyPr anchor="ctr"/>
            <a:lstStyle/>
            <a:p>
              <a:pPr algn="ctr"/>
              <a:endParaRPr/>
            </a:p>
          </p:txBody>
        </p:sp>
        <p:sp>
          <p:nvSpPr>
            <p:cNvPr id="37" name="ïṡḷíďé">
              <a:extLst>
                <a:ext uri="{FF2B5EF4-FFF2-40B4-BE49-F238E27FC236}">
                  <a16:creationId xmlns:a16="http://schemas.microsoft.com/office/drawing/2014/main" xmlns="" id="{0EB4AABA-F42B-D666-C4B4-0447CB9401C5}"/>
                </a:ext>
              </a:extLst>
            </p:cNvPr>
            <p:cNvSpPr/>
            <p:nvPr/>
          </p:nvSpPr>
          <p:spPr bwMode="auto">
            <a:xfrm>
              <a:off x="9766979" y="4306230"/>
              <a:ext cx="2290675" cy="191553"/>
            </a:xfrm>
            <a:prstGeom prst="rect">
              <a:avLst/>
            </a:prstGeom>
            <a:solidFill>
              <a:srgbClr val="C3C4BB"/>
            </a:solidFill>
            <a:ln w="9525">
              <a:noFill/>
              <a:miter lim="800000"/>
              <a:headEnd/>
              <a:tailEnd/>
            </a:ln>
          </p:spPr>
          <p:txBody>
            <a:bodyPr anchor="ctr"/>
            <a:lstStyle/>
            <a:p>
              <a:pPr algn="ctr"/>
              <a:endParaRPr/>
            </a:p>
          </p:txBody>
        </p:sp>
        <p:sp>
          <p:nvSpPr>
            <p:cNvPr id="38" name="iṣľïḓe">
              <a:extLst>
                <a:ext uri="{FF2B5EF4-FFF2-40B4-BE49-F238E27FC236}">
                  <a16:creationId xmlns:a16="http://schemas.microsoft.com/office/drawing/2014/main" xmlns="" id="{83A09400-A837-E8E9-CD41-7E9FD3762D44}"/>
                </a:ext>
              </a:extLst>
            </p:cNvPr>
            <p:cNvSpPr/>
            <p:nvPr/>
          </p:nvSpPr>
          <p:spPr bwMode="auto">
            <a:xfrm>
              <a:off x="9664906" y="6577021"/>
              <a:ext cx="2787783" cy="96108"/>
            </a:xfrm>
            <a:prstGeom prst="rect">
              <a:avLst/>
            </a:prstGeom>
            <a:solidFill>
              <a:srgbClr val="9A9B95"/>
            </a:solidFill>
            <a:ln w="9525">
              <a:noFill/>
              <a:miter lim="800000"/>
              <a:headEnd/>
              <a:tailEnd/>
            </a:ln>
          </p:spPr>
          <p:txBody>
            <a:bodyPr anchor="ctr"/>
            <a:lstStyle/>
            <a:p>
              <a:pPr algn="ctr"/>
              <a:endParaRPr/>
            </a:p>
          </p:txBody>
        </p:sp>
        <p:sp>
          <p:nvSpPr>
            <p:cNvPr id="39" name="i$1íḍe">
              <a:extLst>
                <a:ext uri="{FF2B5EF4-FFF2-40B4-BE49-F238E27FC236}">
                  <a16:creationId xmlns:a16="http://schemas.microsoft.com/office/drawing/2014/main" xmlns="" id="{7ED290A3-CCE5-A311-6CB1-C6AD4538EC69}"/>
                </a:ext>
              </a:extLst>
            </p:cNvPr>
            <p:cNvSpPr/>
            <p:nvPr/>
          </p:nvSpPr>
          <p:spPr bwMode="auto">
            <a:xfrm>
              <a:off x="9664906" y="6488204"/>
              <a:ext cx="2787783" cy="88817"/>
            </a:xfrm>
            <a:prstGeom prst="rect">
              <a:avLst/>
            </a:prstGeom>
            <a:solidFill>
              <a:srgbClr val="C3C4BB"/>
            </a:solidFill>
            <a:ln w="9525">
              <a:noFill/>
              <a:miter lim="800000"/>
              <a:headEnd/>
              <a:tailEnd/>
            </a:ln>
          </p:spPr>
          <p:txBody>
            <a:bodyPr anchor="ctr"/>
            <a:lstStyle/>
            <a:p>
              <a:pPr algn="ctr"/>
              <a:endParaRPr/>
            </a:p>
          </p:txBody>
        </p:sp>
        <p:sp>
          <p:nvSpPr>
            <p:cNvPr id="40" name="îśḻïḍê">
              <a:extLst>
                <a:ext uri="{FF2B5EF4-FFF2-40B4-BE49-F238E27FC236}">
                  <a16:creationId xmlns:a16="http://schemas.microsoft.com/office/drawing/2014/main" xmlns="" id="{735AC755-2259-001C-F8B4-CCC9242BD476}"/>
                </a:ext>
              </a:extLst>
            </p:cNvPr>
            <p:cNvSpPr/>
            <p:nvPr/>
          </p:nvSpPr>
          <p:spPr bwMode="auto">
            <a:xfrm>
              <a:off x="9664906" y="6181986"/>
              <a:ext cx="2736747" cy="153110"/>
            </a:xfrm>
            <a:custGeom>
              <a:avLst/>
              <a:gdLst/>
              <a:ahLst/>
              <a:cxnLst>
                <a:cxn ang="0">
                  <a:pos x="4129" y="0"/>
                </a:cxn>
                <a:cxn ang="0">
                  <a:pos x="0" y="0"/>
                </a:cxn>
                <a:cxn ang="0">
                  <a:pos x="0" y="231"/>
                </a:cxn>
                <a:cxn ang="0">
                  <a:pos x="4129" y="202"/>
                </a:cxn>
                <a:cxn ang="0">
                  <a:pos x="4129" y="0"/>
                </a:cxn>
              </a:cxnLst>
              <a:rect l="0" t="0" r="r" b="b"/>
              <a:pathLst>
                <a:path w="4129" h="231">
                  <a:moveTo>
                    <a:pt x="4129" y="0"/>
                  </a:moveTo>
                  <a:lnTo>
                    <a:pt x="0" y="0"/>
                  </a:lnTo>
                  <a:lnTo>
                    <a:pt x="0" y="231"/>
                  </a:lnTo>
                  <a:lnTo>
                    <a:pt x="4129" y="202"/>
                  </a:lnTo>
                  <a:lnTo>
                    <a:pt x="4129" y="0"/>
                  </a:lnTo>
                  <a:close/>
                </a:path>
              </a:pathLst>
            </a:custGeom>
            <a:solidFill>
              <a:srgbClr val="C3C4BB"/>
            </a:solidFill>
            <a:ln w="9525">
              <a:noFill/>
              <a:round/>
              <a:headEnd/>
              <a:tailEnd/>
            </a:ln>
          </p:spPr>
          <p:txBody>
            <a:bodyPr anchor="ctr"/>
            <a:lstStyle/>
            <a:p>
              <a:pPr algn="ctr"/>
              <a:endParaRPr/>
            </a:p>
          </p:txBody>
        </p:sp>
        <p:sp>
          <p:nvSpPr>
            <p:cNvPr id="41" name="íṣľîḋè">
              <a:extLst>
                <a:ext uri="{FF2B5EF4-FFF2-40B4-BE49-F238E27FC236}">
                  <a16:creationId xmlns:a16="http://schemas.microsoft.com/office/drawing/2014/main" xmlns="" id="{E02C85F1-43FE-CFB6-C3C4-8E010FE91201}"/>
                </a:ext>
              </a:extLst>
            </p:cNvPr>
            <p:cNvSpPr/>
            <p:nvPr/>
          </p:nvSpPr>
          <p:spPr bwMode="auto">
            <a:xfrm>
              <a:off x="9664906" y="6315873"/>
              <a:ext cx="2736747" cy="31815"/>
            </a:xfrm>
            <a:custGeom>
              <a:avLst/>
              <a:gdLst/>
              <a:ahLst/>
              <a:cxnLst>
                <a:cxn ang="0">
                  <a:pos x="0" y="29"/>
                </a:cxn>
                <a:cxn ang="0">
                  <a:pos x="0" y="48"/>
                </a:cxn>
                <a:cxn ang="0">
                  <a:pos x="4129" y="48"/>
                </a:cxn>
                <a:cxn ang="0">
                  <a:pos x="4129" y="0"/>
                </a:cxn>
                <a:cxn ang="0">
                  <a:pos x="0" y="29"/>
                </a:cxn>
              </a:cxnLst>
              <a:rect l="0" t="0" r="r" b="b"/>
              <a:pathLst>
                <a:path w="4129" h="48">
                  <a:moveTo>
                    <a:pt x="0" y="29"/>
                  </a:moveTo>
                  <a:lnTo>
                    <a:pt x="0" y="48"/>
                  </a:lnTo>
                  <a:lnTo>
                    <a:pt x="4129" y="48"/>
                  </a:lnTo>
                  <a:lnTo>
                    <a:pt x="4129" y="0"/>
                  </a:lnTo>
                  <a:lnTo>
                    <a:pt x="0" y="29"/>
                  </a:lnTo>
                  <a:close/>
                </a:path>
              </a:pathLst>
            </a:custGeom>
            <a:solidFill>
              <a:srgbClr val="9A9B95"/>
            </a:solidFill>
            <a:ln w="9525">
              <a:noFill/>
              <a:round/>
              <a:headEnd/>
              <a:tailEnd/>
            </a:ln>
          </p:spPr>
          <p:txBody>
            <a:bodyPr anchor="ctr"/>
            <a:lstStyle/>
            <a:p>
              <a:pPr algn="ctr"/>
              <a:endParaRPr/>
            </a:p>
          </p:txBody>
        </p:sp>
        <p:sp>
          <p:nvSpPr>
            <p:cNvPr id="42" name="ïṡ1iḓè">
              <a:extLst>
                <a:ext uri="{FF2B5EF4-FFF2-40B4-BE49-F238E27FC236}">
                  <a16:creationId xmlns:a16="http://schemas.microsoft.com/office/drawing/2014/main" xmlns="" id="{9B8270A6-6189-F775-9B17-2C49B5CADF07}"/>
                </a:ext>
              </a:extLst>
            </p:cNvPr>
            <p:cNvSpPr/>
            <p:nvPr/>
          </p:nvSpPr>
          <p:spPr bwMode="auto">
            <a:xfrm>
              <a:off x="9715943" y="5869139"/>
              <a:ext cx="2819598" cy="108701"/>
            </a:xfrm>
            <a:prstGeom prst="rect">
              <a:avLst/>
            </a:prstGeom>
            <a:solidFill>
              <a:srgbClr val="C3C4BB"/>
            </a:solidFill>
            <a:ln w="9525">
              <a:noFill/>
              <a:miter lim="800000"/>
              <a:headEnd/>
              <a:tailEnd/>
            </a:ln>
          </p:spPr>
          <p:txBody>
            <a:bodyPr anchor="ctr"/>
            <a:lstStyle/>
            <a:p>
              <a:pPr algn="ctr"/>
              <a:endParaRPr/>
            </a:p>
          </p:txBody>
        </p:sp>
        <p:sp>
          <p:nvSpPr>
            <p:cNvPr id="43" name="ïs1îḑê">
              <a:extLst>
                <a:ext uri="{FF2B5EF4-FFF2-40B4-BE49-F238E27FC236}">
                  <a16:creationId xmlns:a16="http://schemas.microsoft.com/office/drawing/2014/main" xmlns="" id="{38E16DDE-4E80-F8C3-ACE9-78770F23DD6F}"/>
                </a:ext>
              </a:extLst>
            </p:cNvPr>
            <p:cNvSpPr/>
            <p:nvPr/>
          </p:nvSpPr>
          <p:spPr bwMode="auto">
            <a:xfrm>
              <a:off x="9715943" y="5977840"/>
              <a:ext cx="2819598" cy="18559"/>
            </a:xfrm>
            <a:prstGeom prst="rect">
              <a:avLst/>
            </a:prstGeom>
            <a:solidFill>
              <a:srgbClr val="9A9B95"/>
            </a:solidFill>
            <a:ln w="9525">
              <a:noFill/>
              <a:miter lim="800000"/>
              <a:headEnd/>
              <a:tailEnd/>
            </a:ln>
          </p:spPr>
          <p:txBody>
            <a:bodyPr anchor="ctr"/>
            <a:lstStyle/>
            <a:p>
              <a:pPr algn="ctr"/>
              <a:endParaRPr/>
            </a:p>
          </p:txBody>
        </p:sp>
        <p:sp>
          <p:nvSpPr>
            <p:cNvPr id="44" name="í$lïḑê">
              <a:extLst>
                <a:ext uri="{FF2B5EF4-FFF2-40B4-BE49-F238E27FC236}">
                  <a16:creationId xmlns:a16="http://schemas.microsoft.com/office/drawing/2014/main" xmlns="" id="{523485F5-DABE-26C7-7C43-0629C70ECF63}"/>
                </a:ext>
              </a:extLst>
            </p:cNvPr>
            <p:cNvSpPr/>
            <p:nvPr/>
          </p:nvSpPr>
          <p:spPr bwMode="auto">
            <a:xfrm>
              <a:off x="9627126" y="5575514"/>
              <a:ext cx="2857379" cy="249217"/>
            </a:xfrm>
            <a:prstGeom prst="rect">
              <a:avLst/>
            </a:prstGeom>
            <a:solidFill>
              <a:srgbClr val="C3C4BB"/>
            </a:solidFill>
            <a:ln w="9525">
              <a:noFill/>
              <a:miter lim="800000"/>
              <a:headEnd/>
              <a:tailEnd/>
            </a:ln>
          </p:spPr>
          <p:txBody>
            <a:bodyPr anchor="ctr"/>
            <a:lstStyle/>
            <a:p>
              <a:pPr algn="ctr"/>
              <a:endParaRPr/>
            </a:p>
          </p:txBody>
        </p:sp>
        <p:sp>
          <p:nvSpPr>
            <p:cNvPr id="45" name="îśḷide">
              <a:extLst>
                <a:ext uri="{FF2B5EF4-FFF2-40B4-BE49-F238E27FC236}">
                  <a16:creationId xmlns:a16="http://schemas.microsoft.com/office/drawing/2014/main" xmlns="" id="{23983F59-5EF8-B919-B84D-8390DFB7CD18}"/>
                </a:ext>
              </a:extLst>
            </p:cNvPr>
            <p:cNvSpPr/>
            <p:nvPr/>
          </p:nvSpPr>
          <p:spPr bwMode="auto">
            <a:xfrm>
              <a:off x="9627126" y="5824731"/>
              <a:ext cx="2857379" cy="44409"/>
            </a:xfrm>
            <a:prstGeom prst="rect">
              <a:avLst/>
            </a:prstGeom>
            <a:solidFill>
              <a:srgbClr val="9A9B95"/>
            </a:solidFill>
            <a:ln w="9525">
              <a:noFill/>
              <a:miter lim="800000"/>
              <a:headEnd/>
              <a:tailEnd/>
            </a:ln>
          </p:spPr>
          <p:txBody>
            <a:bodyPr anchor="ctr"/>
            <a:lstStyle/>
            <a:p>
              <a:pPr algn="ctr"/>
              <a:endParaRPr/>
            </a:p>
          </p:txBody>
        </p:sp>
        <p:sp>
          <p:nvSpPr>
            <p:cNvPr id="46" name="ïşḻïďè">
              <a:extLst>
                <a:ext uri="{FF2B5EF4-FFF2-40B4-BE49-F238E27FC236}">
                  <a16:creationId xmlns:a16="http://schemas.microsoft.com/office/drawing/2014/main" xmlns="" id="{B1407197-0FEE-B384-9759-7A633553DEFD}"/>
                </a:ext>
              </a:extLst>
            </p:cNvPr>
            <p:cNvSpPr/>
            <p:nvPr/>
          </p:nvSpPr>
          <p:spPr bwMode="auto">
            <a:xfrm>
              <a:off x="9812050" y="5365402"/>
              <a:ext cx="2742712" cy="159075"/>
            </a:xfrm>
            <a:prstGeom prst="rect">
              <a:avLst/>
            </a:prstGeom>
            <a:solidFill>
              <a:srgbClr val="C3C4BB"/>
            </a:solidFill>
            <a:ln w="9525">
              <a:noFill/>
              <a:miter lim="800000"/>
              <a:headEnd/>
              <a:tailEnd/>
            </a:ln>
          </p:spPr>
          <p:txBody>
            <a:bodyPr anchor="ctr"/>
            <a:lstStyle/>
            <a:p>
              <a:pPr algn="ctr"/>
              <a:endParaRPr/>
            </a:p>
          </p:txBody>
        </p:sp>
        <p:sp>
          <p:nvSpPr>
            <p:cNvPr id="47" name="iṥliďè">
              <a:extLst>
                <a:ext uri="{FF2B5EF4-FFF2-40B4-BE49-F238E27FC236}">
                  <a16:creationId xmlns:a16="http://schemas.microsoft.com/office/drawing/2014/main" xmlns="" id="{876157E3-B7EA-B07C-791D-20DCEB820FCB}"/>
                </a:ext>
              </a:extLst>
            </p:cNvPr>
            <p:cNvSpPr/>
            <p:nvPr/>
          </p:nvSpPr>
          <p:spPr bwMode="auto">
            <a:xfrm>
              <a:off x="9812050" y="5524477"/>
              <a:ext cx="2742712" cy="51037"/>
            </a:xfrm>
            <a:prstGeom prst="rect">
              <a:avLst/>
            </a:prstGeom>
            <a:solidFill>
              <a:srgbClr val="9A9B95"/>
            </a:solidFill>
            <a:ln w="9525">
              <a:noFill/>
              <a:miter lim="800000"/>
              <a:headEnd/>
              <a:tailEnd/>
            </a:ln>
          </p:spPr>
          <p:txBody>
            <a:bodyPr anchor="ctr"/>
            <a:lstStyle/>
            <a:p>
              <a:pPr algn="ctr"/>
              <a:endParaRPr/>
            </a:p>
          </p:txBody>
        </p:sp>
        <p:sp>
          <p:nvSpPr>
            <p:cNvPr id="48" name="isļîḍè">
              <a:extLst>
                <a:ext uri="{FF2B5EF4-FFF2-40B4-BE49-F238E27FC236}">
                  <a16:creationId xmlns:a16="http://schemas.microsoft.com/office/drawing/2014/main" xmlns="" id="{6BB13F43-4C7C-0246-B4D7-3198E7429BD9}"/>
                </a:ext>
              </a:extLst>
            </p:cNvPr>
            <p:cNvSpPr/>
            <p:nvPr/>
          </p:nvSpPr>
          <p:spPr bwMode="auto">
            <a:xfrm>
              <a:off x="9550240" y="5326959"/>
              <a:ext cx="2673117" cy="38443"/>
            </a:xfrm>
            <a:prstGeom prst="rect">
              <a:avLst/>
            </a:prstGeom>
            <a:solidFill>
              <a:srgbClr val="9A9B95"/>
            </a:solidFill>
            <a:ln w="9525">
              <a:noFill/>
              <a:miter lim="800000"/>
              <a:headEnd/>
              <a:tailEnd/>
            </a:ln>
          </p:spPr>
          <p:txBody>
            <a:bodyPr anchor="ctr"/>
            <a:lstStyle/>
            <a:p>
              <a:pPr algn="ctr"/>
              <a:endParaRPr/>
            </a:p>
          </p:txBody>
        </p:sp>
        <p:sp>
          <p:nvSpPr>
            <p:cNvPr id="49" name="ïṧḷiḑè">
              <a:extLst>
                <a:ext uri="{FF2B5EF4-FFF2-40B4-BE49-F238E27FC236}">
                  <a16:creationId xmlns:a16="http://schemas.microsoft.com/office/drawing/2014/main" xmlns="" id="{0E8A1A6C-EF06-1095-3A89-377011152981}"/>
                </a:ext>
              </a:extLst>
            </p:cNvPr>
            <p:cNvSpPr/>
            <p:nvPr/>
          </p:nvSpPr>
          <p:spPr bwMode="auto">
            <a:xfrm>
              <a:off x="9550240" y="4931261"/>
              <a:ext cx="2673117" cy="198181"/>
            </a:xfrm>
            <a:custGeom>
              <a:avLst/>
              <a:gdLst/>
              <a:ahLst/>
              <a:cxnLst>
                <a:cxn ang="0">
                  <a:pos x="4033" y="0"/>
                </a:cxn>
                <a:cxn ang="0">
                  <a:pos x="0" y="0"/>
                </a:cxn>
                <a:cxn ang="0">
                  <a:pos x="0" y="250"/>
                </a:cxn>
                <a:cxn ang="0">
                  <a:pos x="4033" y="299"/>
                </a:cxn>
                <a:cxn ang="0">
                  <a:pos x="4033" y="0"/>
                </a:cxn>
              </a:cxnLst>
              <a:rect l="0" t="0" r="r" b="b"/>
              <a:pathLst>
                <a:path w="4033" h="299">
                  <a:moveTo>
                    <a:pt x="4033" y="0"/>
                  </a:moveTo>
                  <a:lnTo>
                    <a:pt x="0" y="0"/>
                  </a:lnTo>
                  <a:lnTo>
                    <a:pt x="0" y="250"/>
                  </a:lnTo>
                  <a:lnTo>
                    <a:pt x="4033" y="299"/>
                  </a:lnTo>
                  <a:lnTo>
                    <a:pt x="4033" y="0"/>
                  </a:lnTo>
                  <a:close/>
                </a:path>
              </a:pathLst>
            </a:custGeom>
            <a:solidFill>
              <a:srgbClr val="C3C4BB"/>
            </a:solidFill>
            <a:ln w="9525">
              <a:noFill/>
              <a:round/>
              <a:headEnd/>
              <a:tailEnd/>
            </a:ln>
          </p:spPr>
          <p:txBody>
            <a:bodyPr anchor="ctr"/>
            <a:lstStyle/>
            <a:p>
              <a:pPr algn="ctr"/>
              <a:endParaRPr/>
            </a:p>
          </p:txBody>
        </p:sp>
        <p:sp>
          <p:nvSpPr>
            <p:cNvPr id="50" name="îṩ1ídê">
              <a:extLst>
                <a:ext uri="{FF2B5EF4-FFF2-40B4-BE49-F238E27FC236}">
                  <a16:creationId xmlns:a16="http://schemas.microsoft.com/office/drawing/2014/main" xmlns="" id="{770E7D8D-FC8D-3D53-1171-E9C5E7E4868D}"/>
                </a:ext>
              </a:extLst>
            </p:cNvPr>
            <p:cNvSpPr/>
            <p:nvPr/>
          </p:nvSpPr>
          <p:spPr bwMode="auto">
            <a:xfrm>
              <a:off x="9550240" y="5122814"/>
              <a:ext cx="2673117" cy="204146"/>
            </a:xfrm>
            <a:custGeom>
              <a:avLst/>
              <a:gdLst/>
              <a:ahLst/>
              <a:cxnLst>
                <a:cxn ang="0">
                  <a:pos x="0" y="0"/>
                </a:cxn>
                <a:cxn ang="0">
                  <a:pos x="0" y="308"/>
                </a:cxn>
                <a:cxn ang="0">
                  <a:pos x="4033" y="308"/>
                </a:cxn>
                <a:cxn ang="0">
                  <a:pos x="4033" y="38"/>
                </a:cxn>
                <a:cxn ang="0">
                  <a:pos x="0" y="0"/>
                </a:cxn>
              </a:cxnLst>
              <a:rect l="0" t="0" r="r" b="b"/>
              <a:pathLst>
                <a:path w="4033" h="308">
                  <a:moveTo>
                    <a:pt x="0" y="0"/>
                  </a:moveTo>
                  <a:lnTo>
                    <a:pt x="0" y="308"/>
                  </a:lnTo>
                  <a:lnTo>
                    <a:pt x="4033" y="308"/>
                  </a:lnTo>
                  <a:lnTo>
                    <a:pt x="4033" y="38"/>
                  </a:lnTo>
                  <a:lnTo>
                    <a:pt x="0" y="0"/>
                  </a:lnTo>
                  <a:close/>
                </a:path>
              </a:pathLst>
            </a:custGeom>
            <a:solidFill>
              <a:srgbClr val="C3C4BB"/>
            </a:solidFill>
            <a:ln w="9525">
              <a:noFill/>
              <a:round/>
              <a:headEnd/>
              <a:tailEnd/>
            </a:ln>
          </p:spPr>
          <p:txBody>
            <a:bodyPr anchor="ctr"/>
            <a:lstStyle/>
            <a:p>
              <a:pPr algn="ctr"/>
              <a:endParaRPr/>
            </a:p>
          </p:txBody>
        </p:sp>
        <p:sp>
          <p:nvSpPr>
            <p:cNvPr id="51" name="îŝľiḋê">
              <a:extLst>
                <a:ext uri="{FF2B5EF4-FFF2-40B4-BE49-F238E27FC236}">
                  <a16:creationId xmlns:a16="http://schemas.microsoft.com/office/drawing/2014/main" xmlns="" id="{EA9E17B9-5C88-76FA-898D-6EA8C8FB601E}"/>
                </a:ext>
              </a:extLst>
            </p:cNvPr>
            <p:cNvSpPr/>
            <p:nvPr/>
          </p:nvSpPr>
          <p:spPr bwMode="auto">
            <a:xfrm>
              <a:off x="9550240" y="5096964"/>
              <a:ext cx="2673117" cy="51037"/>
            </a:xfrm>
            <a:custGeom>
              <a:avLst/>
              <a:gdLst/>
              <a:ahLst/>
              <a:cxnLst>
                <a:cxn ang="0">
                  <a:pos x="4033" y="49"/>
                </a:cxn>
                <a:cxn ang="0">
                  <a:pos x="0" y="0"/>
                </a:cxn>
                <a:cxn ang="0">
                  <a:pos x="0" y="39"/>
                </a:cxn>
                <a:cxn ang="0">
                  <a:pos x="4033" y="77"/>
                </a:cxn>
                <a:cxn ang="0">
                  <a:pos x="4033" y="49"/>
                </a:cxn>
              </a:cxnLst>
              <a:rect l="0" t="0" r="r" b="b"/>
              <a:pathLst>
                <a:path w="4033" h="77">
                  <a:moveTo>
                    <a:pt x="4033" y="49"/>
                  </a:moveTo>
                  <a:lnTo>
                    <a:pt x="0" y="0"/>
                  </a:lnTo>
                  <a:lnTo>
                    <a:pt x="0" y="39"/>
                  </a:lnTo>
                  <a:lnTo>
                    <a:pt x="4033" y="77"/>
                  </a:lnTo>
                  <a:lnTo>
                    <a:pt x="4033" y="49"/>
                  </a:lnTo>
                  <a:close/>
                </a:path>
              </a:pathLst>
            </a:custGeom>
            <a:solidFill>
              <a:srgbClr val="9A9B95"/>
            </a:solidFill>
            <a:ln w="9525">
              <a:noFill/>
              <a:round/>
              <a:headEnd/>
              <a:tailEnd/>
            </a:ln>
          </p:spPr>
          <p:txBody>
            <a:bodyPr anchor="ctr"/>
            <a:lstStyle/>
            <a:p>
              <a:pPr algn="ctr"/>
              <a:endParaRPr/>
            </a:p>
          </p:txBody>
        </p:sp>
        <p:sp>
          <p:nvSpPr>
            <p:cNvPr id="52" name="îşlîḑê">
              <a:extLst>
                <a:ext uri="{FF2B5EF4-FFF2-40B4-BE49-F238E27FC236}">
                  <a16:creationId xmlns:a16="http://schemas.microsoft.com/office/drawing/2014/main" xmlns="" id="{AD87A676-3770-D22E-B887-9303A114488F}"/>
                </a:ext>
              </a:extLst>
            </p:cNvPr>
            <p:cNvSpPr/>
            <p:nvPr/>
          </p:nvSpPr>
          <p:spPr bwMode="auto">
            <a:xfrm>
              <a:off x="9894901" y="4790745"/>
              <a:ext cx="2468971" cy="102073"/>
            </a:xfrm>
            <a:prstGeom prst="rect">
              <a:avLst/>
            </a:prstGeom>
            <a:solidFill>
              <a:srgbClr val="C3C4BB"/>
            </a:solidFill>
            <a:ln w="9525">
              <a:noFill/>
              <a:miter lim="800000"/>
              <a:headEnd/>
              <a:tailEnd/>
            </a:ln>
          </p:spPr>
          <p:txBody>
            <a:bodyPr anchor="ctr"/>
            <a:lstStyle/>
            <a:p>
              <a:pPr algn="ctr"/>
              <a:endParaRPr/>
            </a:p>
          </p:txBody>
        </p:sp>
        <p:sp>
          <p:nvSpPr>
            <p:cNvPr id="53" name="îślîďè">
              <a:extLst>
                <a:ext uri="{FF2B5EF4-FFF2-40B4-BE49-F238E27FC236}">
                  <a16:creationId xmlns:a16="http://schemas.microsoft.com/office/drawing/2014/main" xmlns="" id="{72EDDDA4-91DD-6DD3-A10A-328A6182E1BA}"/>
                </a:ext>
              </a:extLst>
            </p:cNvPr>
            <p:cNvSpPr/>
            <p:nvPr/>
          </p:nvSpPr>
          <p:spPr bwMode="auto">
            <a:xfrm>
              <a:off x="9894901" y="4892818"/>
              <a:ext cx="2468971" cy="38443"/>
            </a:xfrm>
            <a:prstGeom prst="rect">
              <a:avLst/>
            </a:prstGeom>
            <a:solidFill>
              <a:srgbClr val="9A9B95"/>
            </a:solidFill>
            <a:ln w="9525">
              <a:noFill/>
              <a:miter lim="800000"/>
              <a:headEnd/>
              <a:tailEnd/>
            </a:ln>
          </p:spPr>
          <p:txBody>
            <a:bodyPr anchor="ctr"/>
            <a:lstStyle/>
            <a:p>
              <a:pPr algn="ctr"/>
              <a:endParaRPr/>
            </a:p>
          </p:txBody>
        </p:sp>
        <p:sp>
          <p:nvSpPr>
            <p:cNvPr id="54" name="íşḻîḋe">
              <a:extLst>
                <a:ext uri="{FF2B5EF4-FFF2-40B4-BE49-F238E27FC236}">
                  <a16:creationId xmlns:a16="http://schemas.microsoft.com/office/drawing/2014/main" xmlns="" id="{15CE69AD-58F9-9B21-504C-9EA5115B6174}"/>
                </a:ext>
              </a:extLst>
            </p:cNvPr>
            <p:cNvSpPr/>
            <p:nvPr/>
          </p:nvSpPr>
          <p:spPr bwMode="auto">
            <a:xfrm>
              <a:off x="10003603" y="4670114"/>
              <a:ext cx="2468308" cy="63630"/>
            </a:xfrm>
            <a:prstGeom prst="rect">
              <a:avLst/>
            </a:prstGeom>
            <a:solidFill>
              <a:srgbClr val="C3C4BB"/>
            </a:solidFill>
            <a:ln w="9525">
              <a:noFill/>
              <a:miter lim="800000"/>
              <a:headEnd/>
              <a:tailEnd/>
            </a:ln>
          </p:spPr>
          <p:txBody>
            <a:bodyPr anchor="ctr"/>
            <a:lstStyle/>
            <a:p>
              <a:pPr algn="ctr"/>
              <a:endParaRPr/>
            </a:p>
          </p:txBody>
        </p:sp>
        <p:sp>
          <p:nvSpPr>
            <p:cNvPr id="55" name="iŝľîḋé">
              <a:extLst>
                <a:ext uri="{FF2B5EF4-FFF2-40B4-BE49-F238E27FC236}">
                  <a16:creationId xmlns:a16="http://schemas.microsoft.com/office/drawing/2014/main" xmlns="" id="{1489A89D-B9E6-D590-E127-F56D31AB9B3C}"/>
                </a:ext>
              </a:extLst>
            </p:cNvPr>
            <p:cNvSpPr/>
            <p:nvPr/>
          </p:nvSpPr>
          <p:spPr bwMode="auto">
            <a:xfrm>
              <a:off x="10003603" y="4733744"/>
              <a:ext cx="2468308" cy="57002"/>
            </a:xfrm>
            <a:prstGeom prst="rect">
              <a:avLst/>
            </a:prstGeom>
            <a:solidFill>
              <a:srgbClr val="9A9B95"/>
            </a:solidFill>
            <a:ln w="9525">
              <a:noFill/>
              <a:miter lim="800000"/>
              <a:headEnd/>
              <a:tailEnd/>
            </a:ln>
          </p:spPr>
          <p:txBody>
            <a:bodyPr anchor="ctr"/>
            <a:lstStyle/>
            <a:p>
              <a:pPr algn="ctr"/>
              <a:endParaRPr/>
            </a:p>
          </p:txBody>
        </p:sp>
        <p:sp>
          <p:nvSpPr>
            <p:cNvPr id="56" name="íŝľíḍe">
              <a:extLst>
                <a:ext uri="{FF2B5EF4-FFF2-40B4-BE49-F238E27FC236}">
                  <a16:creationId xmlns:a16="http://schemas.microsoft.com/office/drawing/2014/main" xmlns="" id="{69467CC0-ED13-12F2-B135-1B1711301032}"/>
                </a:ext>
              </a:extLst>
            </p:cNvPr>
            <p:cNvSpPr/>
            <p:nvPr/>
          </p:nvSpPr>
          <p:spPr bwMode="auto">
            <a:xfrm>
              <a:off x="9945938" y="4497783"/>
              <a:ext cx="2341049" cy="57002"/>
            </a:xfrm>
            <a:custGeom>
              <a:avLst/>
              <a:gdLst/>
              <a:ahLst/>
              <a:cxnLst>
                <a:cxn ang="0">
                  <a:pos x="3532" y="0"/>
                </a:cxn>
                <a:cxn ang="0">
                  <a:pos x="0" y="0"/>
                </a:cxn>
                <a:cxn ang="0">
                  <a:pos x="0" y="57"/>
                </a:cxn>
                <a:cxn ang="0">
                  <a:pos x="3532" y="86"/>
                </a:cxn>
                <a:cxn ang="0">
                  <a:pos x="3532" y="0"/>
                </a:cxn>
              </a:cxnLst>
              <a:rect l="0" t="0" r="r" b="b"/>
              <a:pathLst>
                <a:path w="3532" h="86">
                  <a:moveTo>
                    <a:pt x="3532" y="0"/>
                  </a:moveTo>
                  <a:lnTo>
                    <a:pt x="0" y="0"/>
                  </a:lnTo>
                  <a:lnTo>
                    <a:pt x="0" y="57"/>
                  </a:lnTo>
                  <a:lnTo>
                    <a:pt x="3532" y="86"/>
                  </a:lnTo>
                  <a:lnTo>
                    <a:pt x="3532" y="0"/>
                  </a:lnTo>
                  <a:close/>
                </a:path>
              </a:pathLst>
            </a:custGeom>
            <a:solidFill>
              <a:srgbClr val="9A9B95"/>
            </a:solidFill>
            <a:ln w="9525">
              <a:noFill/>
              <a:round/>
              <a:headEnd/>
              <a:tailEnd/>
            </a:ln>
          </p:spPr>
          <p:txBody>
            <a:bodyPr anchor="ctr"/>
            <a:lstStyle/>
            <a:p>
              <a:pPr algn="ctr"/>
              <a:endParaRPr/>
            </a:p>
          </p:txBody>
        </p:sp>
        <p:sp>
          <p:nvSpPr>
            <p:cNvPr id="57" name="išḻîdè">
              <a:extLst>
                <a:ext uri="{FF2B5EF4-FFF2-40B4-BE49-F238E27FC236}">
                  <a16:creationId xmlns:a16="http://schemas.microsoft.com/office/drawing/2014/main" xmlns="" id="{F946E7E6-EFCC-E5FB-F50E-7BE8859A58B3}"/>
                </a:ext>
              </a:extLst>
            </p:cNvPr>
            <p:cNvSpPr/>
            <p:nvPr/>
          </p:nvSpPr>
          <p:spPr bwMode="auto">
            <a:xfrm>
              <a:off x="9945938" y="4535563"/>
              <a:ext cx="2341049" cy="166366"/>
            </a:xfrm>
            <a:custGeom>
              <a:avLst/>
              <a:gdLst/>
              <a:ahLst/>
              <a:cxnLst>
                <a:cxn ang="0">
                  <a:pos x="0" y="0"/>
                </a:cxn>
                <a:cxn ang="0">
                  <a:pos x="0" y="251"/>
                </a:cxn>
                <a:cxn ang="0">
                  <a:pos x="3532" y="251"/>
                </a:cxn>
                <a:cxn ang="0">
                  <a:pos x="3532" y="29"/>
                </a:cxn>
                <a:cxn ang="0">
                  <a:pos x="0" y="0"/>
                </a:cxn>
              </a:cxnLst>
              <a:rect l="0" t="0" r="r" b="b"/>
              <a:pathLst>
                <a:path w="3532" h="251">
                  <a:moveTo>
                    <a:pt x="0" y="0"/>
                  </a:moveTo>
                  <a:lnTo>
                    <a:pt x="0" y="251"/>
                  </a:lnTo>
                  <a:lnTo>
                    <a:pt x="3532" y="251"/>
                  </a:lnTo>
                  <a:lnTo>
                    <a:pt x="3532" y="29"/>
                  </a:lnTo>
                  <a:lnTo>
                    <a:pt x="0" y="0"/>
                  </a:lnTo>
                  <a:close/>
                </a:path>
              </a:pathLst>
            </a:custGeom>
            <a:solidFill>
              <a:srgbClr val="C3C4BB"/>
            </a:solidFill>
            <a:ln w="9525">
              <a:noFill/>
              <a:round/>
              <a:headEnd/>
              <a:tailEnd/>
            </a:ln>
          </p:spPr>
          <p:txBody>
            <a:bodyPr anchor="ctr"/>
            <a:lstStyle/>
            <a:p>
              <a:pPr algn="ctr"/>
              <a:endParaRPr/>
            </a:p>
          </p:txBody>
        </p:sp>
        <p:sp>
          <p:nvSpPr>
            <p:cNvPr id="58" name="iṡlïḑe">
              <a:extLst>
                <a:ext uri="{FF2B5EF4-FFF2-40B4-BE49-F238E27FC236}">
                  <a16:creationId xmlns:a16="http://schemas.microsoft.com/office/drawing/2014/main" xmlns="" id="{93304D52-11CA-9A2D-A78C-6D9FBB475C75}"/>
                </a:ext>
              </a:extLst>
            </p:cNvPr>
            <p:cNvSpPr/>
            <p:nvPr/>
          </p:nvSpPr>
          <p:spPr bwMode="auto">
            <a:xfrm>
              <a:off x="10124234" y="4133899"/>
              <a:ext cx="2750003" cy="76886"/>
            </a:xfrm>
            <a:prstGeom prst="rect">
              <a:avLst/>
            </a:prstGeom>
            <a:solidFill>
              <a:srgbClr val="9A9B95"/>
            </a:solidFill>
            <a:ln w="9525">
              <a:noFill/>
              <a:miter lim="800000"/>
              <a:headEnd/>
              <a:tailEnd/>
            </a:ln>
          </p:spPr>
          <p:txBody>
            <a:bodyPr anchor="ctr"/>
            <a:lstStyle/>
            <a:p>
              <a:pPr algn="ctr"/>
              <a:endParaRPr/>
            </a:p>
          </p:txBody>
        </p:sp>
        <p:sp>
          <p:nvSpPr>
            <p:cNvPr id="59" name="ïşļîďe">
              <a:extLst>
                <a:ext uri="{FF2B5EF4-FFF2-40B4-BE49-F238E27FC236}">
                  <a16:creationId xmlns:a16="http://schemas.microsoft.com/office/drawing/2014/main" xmlns="" id="{4CB6C1CC-BFA3-8A54-3816-E47826B83061}"/>
                </a:ext>
              </a:extLst>
            </p:cNvPr>
            <p:cNvSpPr/>
            <p:nvPr/>
          </p:nvSpPr>
          <p:spPr bwMode="auto">
            <a:xfrm>
              <a:off x="10086454" y="4063641"/>
              <a:ext cx="2704269" cy="70258"/>
            </a:xfrm>
            <a:prstGeom prst="rect">
              <a:avLst/>
            </a:prstGeom>
            <a:solidFill>
              <a:srgbClr val="C3C4BB"/>
            </a:solidFill>
            <a:ln w="9525">
              <a:noFill/>
              <a:miter lim="800000"/>
              <a:headEnd/>
              <a:tailEnd/>
            </a:ln>
          </p:spPr>
          <p:txBody>
            <a:bodyPr anchor="ctr"/>
            <a:lstStyle/>
            <a:p>
              <a:pPr algn="ctr"/>
              <a:endParaRPr/>
            </a:p>
          </p:txBody>
        </p:sp>
        <p:sp>
          <p:nvSpPr>
            <p:cNvPr id="60" name="iSľiďé">
              <a:extLst>
                <a:ext uri="{FF2B5EF4-FFF2-40B4-BE49-F238E27FC236}">
                  <a16:creationId xmlns:a16="http://schemas.microsoft.com/office/drawing/2014/main" xmlns="" id="{D67767EC-58F7-48D8-8B6C-B9732E90F124}"/>
                </a:ext>
              </a:extLst>
            </p:cNvPr>
            <p:cNvSpPr/>
            <p:nvPr/>
          </p:nvSpPr>
          <p:spPr bwMode="auto">
            <a:xfrm>
              <a:off x="10054639" y="3853531"/>
              <a:ext cx="2749340" cy="70258"/>
            </a:xfrm>
            <a:prstGeom prst="rect">
              <a:avLst/>
            </a:prstGeom>
            <a:solidFill>
              <a:srgbClr val="9A9B95"/>
            </a:solidFill>
            <a:ln w="9525">
              <a:noFill/>
              <a:miter lim="800000"/>
              <a:headEnd/>
              <a:tailEnd/>
            </a:ln>
          </p:spPr>
          <p:txBody>
            <a:bodyPr anchor="ctr"/>
            <a:lstStyle/>
            <a:p>
              <a:pPr algn="ctr"/>
              <a:endParaRPr/>
            </a:p>
          </p:txBody>
        </p:sp>
        <p:sp>
          <p:nvSpPr>
            <p:cNvPr id="61" name="íşḷîḋê">
              <a:extLst>
                <a:ext uri="{FF2B5EF4-FFF2-40B4-BE49-F238E27FC236}">
                  <a16:creationId xmlns:a16="http://schemas.microsoft.com/office/drawing/2014/main" xmlns="" id="{7E24D238-4ABF-8AA9-2FDB-C12D254737C6}"/>
                </a:ext>
              </a:extLst>
            </p:cNvPr>
            <p:cNvSpPr/>
            <p:nvPr/>
          </p:nvSpPr>
          <p:spPr bwMode="auto">
            <a:xfrm>
              <a:off x="9869052" y="3725608"/>
              <a:ext cx="2755968" cy="147144"/>
            </a:xfrm>
            <a:prstGeom prst="rect">
              <a:avLst/>
            </a:prstGeom>
            <a:solidFill>
              <a:srgbClr val="C3C4BB"/>
            </a:solidFill>
            <a:ln w="9525">
              <a:noFill/>
              <a:miter lim="800000"/>
              <a:headEnd/>
              <a:tailEnd/>
            </a:ln>
          </p:spPr>
          <p:txBody>
            <a:bodyPr anchor="ctr"/>
            <a:lstStyle/>
            <a:p>
              <a:pPr algn="ctr"/>
              <a:endParaRPr/>
            </a:p>
          </p:txBody>
        </p:sp>
        <p:sp>
          <p:nvSpPr>
            <p:cNvPr id="62" name="î$ḻiḓe">
              <a:extLst>
                <a:ext uri="{FF2B5EF4-FFF2-40B4-BE49-F238E27FC236}">
                  <a16:creationId xmlns:a16="http://schemas.microsoft.com/office/drawing/2014/main" xmlns="" id="{2165F7FE-B148-A7AA-D817-D2AA524D73E6}"/>
                </a:ext>
              </a:extLst>
            </p:cNvPr>
            <p:cNvSpPr/>
            <p:nvPr/>
          </p:nvSpPr>
          <p:spPr bwMode="auto">
            <a:xfrm>
              <a:off x="10086454" y="2035440"/>
              <a:ext cx="2290012" cy="190890"/>
            </a:xfrm>
            <a:prstGeom prst="rect">
              <a:avLst/>
            </a:prstGeom>
            <a:solidFill>
              <a:srgbClr val="C3C4BB"/>
            </a:solidFill>
            <a:ln w="9525">
              <a:noFill/>
              <a:miter lim="800000"/>
              <a:headEnd/>
              <a:tailEnd/>
            </a:ln>
          </p:spPr>
          <p:txBody>
            <a:bodyPr anchor="ctr"/>
            <a:lstStyle/>
            <a:p>
              <a:pPr algn="ctr"/>
              <a:endParaRPr/>
            </a:p>
          </p:txBody>
        </p:sp>
        <p:sp>
          <p:nvSpPr>
            <p:cNvPr id="63" name="íṧḻîḍê">
              <a:extLst>
                <a:ext uri="{FF2B5EF4-FFF2-40B4-BE49-F238E27FC236}">
                  <a16:creationId xmlns:a16="http://schemas.microsoft.com/office/drawing/2014/main" xmlns="" id="{CE83F434-D1C3-A0AD-A732-C5C742D4F26E}"/>
                </a:ext>
              </a:extLst>
            </p:cNvPr>
            <p:cNvSpPr/>
            <p:nvPr/>
          </p:nvSpPr>
          <p:spPr bwMode="auto">
            <a:xfrm>
              <a:off x="9984381" y="4306230"/>
              <a:ext cx="2781155" cy="89480"/>
            </a:xfrm>
            <a:prstGeom prst="rect">
              <a:avLst/>
            </a:prstGeom>
            <a:solidFill>
              <a:srgbClr val="9A9B95"/>
            </a:solidFill>
            <a:ln w="9525">
              <a:noFill/>
              <a:miter lim="800000"/>
              <a:headEnd/>
              <a:tailEnd/>
            </a:ln>
          </p:spPr>
          <p:txBody>
            <a:bodyPr anchor="ctr"/>
            <a:lstStyle/>
            <a:p>
              <a:pPr algn="ctr"/>
              <a:endParaRPr/>
            </a:p>
          </p:txBody>
        </p:sp>
        <p:sp>
          <p:nvSpPr>
            <p:cNvPr id="64" name="iṡ1iḓe">
              <a:extLst>
                <a:ext uri="{FF2B5EF4-FFF2-40B4-BE49-F238E27FC236}">
                  <a16:creationId xmlns:a16="http://schemas.microsoft.com/office/drawing/2014/main" xmlns="" id="{358B8C12-7BD9-9831-EC2D-0F701153DDE1}"/>
                </a:ext>
              </a:extLst>
            </p:cNvPr>
            <p:cNvSpPr/>
            <p:nvPr/>
          </p:nvSpPr>
          <p:spPr bwMode="auto">
            <a:xfrm>
              <a:off x="9984381" y="4210786"/>
              <a:ext cx="2781155" cy="95445"/>
            </a:xfrm>
            <a:prstGeom prst="rect">
              <a:avLst/>
            </a:prstGeom>
            <a:solidFill>
              <a:srgbClr val="C3C4BB"/>
            </a:solidFill>
            <a:ln w="9525">
              <a:noFill/>
              <a:miter lim="800000"/>
              <a:headEnd/>
              <a:tailEnd/>
            </a:ln>
          </p:spPr>
          <p:txBody>
            <a:bodyPr anchor="ctr"/>
            <a:lstStyle/>
            <a:p>
              <a:pPr algn="ctr"/>
              <a:endParaRPr/>
            </a:p>
          </p:txBody>
        </p:sp>
        <p:sp>
          <p:nvSpPr>
            <p:cNvPr id="65" name="iṧḷíḋè">
              <a:extLst>
                <a:ext uri="{FF2B5EF4-FFF2-40B4-BE49-F238E27FC236}">
                  <a16:creationId xmlns:a16="http://schemas.microsoft.com/office/drawing/2014/main" xmlns="" id="{C0B8B68A-303E-CD1F-8A9D-6E709A59ACB8}"/>
                </a:ext>
              </a:extLst>
            </p:cNvPr>
            <p:cNvSpPr/>
            <p:nvPr/>
          </p:nvSpPr>
          <p:spPr bwMode="auto">
            <a:xfrm>
              <a:off x="9984381" y="3904567"/>
              <a:ext cx="2736747" cy="159075"/>
            </a:xfrm>
            <a:custGeom>
              <a:avLst/>
              <a:gdLst/>
              <a:ahLst/>
              <a:cxnLst>
                <a:cxn ang="0">
                  <a:pos x="4129" y="0"/>
                </a:cxn>
                <a:cxn ang="0">
                  <a:pos x="0" y="0"/>
                </a:cxn>
                <a:cxn ang="0">
                  <a:pos x="0" y="240"/>
                </a:cxn>
                <a:cxn ang="0">
                  <a:pos x="4129" y="202"/>
                </a:cxn>
                <a:cxn ang="0">
                  <a:pos x="4129" y="0"/>
                </a:cxn>
              </a:cxnLst>
              <a:rect l="0" t="0" r="r" b="b"/>
              <a:pathLst>
                <a:path w="4129" h="240">
                  <a:moveTo>
                    <a:pt x="4129" y="0"/>
                  </a:moveTo>
                  <a:lnTo>
                    <a:pt x="0" y="0"/>
                  </a:lnTo>
                  <a:lnTo>
                    <a:pt x="0" y="240"/>
                  </a:lnTo>
                  <a:lnTo>
                    <a:pt x="4129" y="202"/>
                  </a:lnTo>
                  <a:lnTo>
                    <a:pt x="4129" y="0"/>
                  </a:lnTo>
                  <a:close/>
                </a:path>
              </a:pathLst>
            </a:custGeom>
            <a:solidFill>
              <a:srgbClr val="C3C4BB"/>
            </a:solidFill>
            <a:ln w="9525">
              <a:noFill/>
              <a:round/>
              <a:headEnd/>
              <a:tailEnd/>
            </a:ln>
          </p:spPr>
          <p:txBody>
            <a:bodyPr anchor="ctr"/>
            <a:lstStyle/>
            <a:p>
              <a:pPr algn="ctr"/>
              <a:endParaRPr/>
            </a:p>
          </p:txBody>
        </p:sp>
        <p:sp>
          <p:nvSpPr>
            <p:cNvPr id="66" name="îšḻíḋe">
              <a:extLst>
                <a:ext uri="{FF2B5EF4-FFF2-40B4-BE49-F238E27FC236}">
                  <a16:creationId xmlns:a16="http://schemas.microsoft.com/office/drawing/2014/main" xmlns="" id="{47F7BD2D-2CA9-9E83-18CB-84FAAF879311}"/>
                </a:ext>
              </a:extLst>
            </p:cNvPr>
            <p:cNvSpPr/>
            <p:nvPr/>
          </p:nvSpPr>
          <p:spPr bwMode="auto">
            <a:xfrm>
              <a:off x="9984381" y="4038455"/>
              <a:ext cx="2736747" cy="37780"/>
            </a:xfrm>
            <a:custGeom>
              <a:avLst/>
              <a:gdLst/>
              <a:ahLst/>
              <a:cxnLst>
                <a:cxn ang="0">
                  <a:pos x="0" y="38"/>
                </a:cxn>
                <a:cxn ang="0">
                  <a:pos x="0" y="57"/>
                </a:cxn>
                <a:cxn ang="0">
                  <a:pos x="4129" y="57"/>
                </a:cxn>
                <a:cxn ang="0">
                  <a:pos x="4129" y="0"/>
                </a:cxn>
                <a:cxn ang="0">
                  <a:pos x="0" y="38"/>
                </a:cxn>
              </a:cxnLst>
              <a:rect l="0" t="0" r="r" b="b"/>
              <a:pathLst>
                <a:path w="4129" h="57">
                  <a:moveTo>
                    <a:pt x="0" y="38"/>
                  </a:moveTo>
                  <a:lnTo>
                    <a:pt x="0" y="57"/>
                  </a:lnTo>
                  <a:lnTo>
                    <a:pt x="4129" y="57"/>
                  </a:lnTo>
                  <a:lnTo>
                    <a:pt x="4129" y="0"/>
                  </a:lnTo>
                  <a:lnTo>
                    <a:pt x="0" y="38"/>
                  </a:lnTo>
                  <a:close/>
                </a:path>
              </a:pathLst>
            </a:custGeom>
            <a:solidFill>
              <a:srgbClr val="9A9B95"/>
            </a:solidFill>
            <a:ln w="9525">
              <a:noFill/>
              <a:round/>
              <a:headEnd/>
              <a:tailEnd/>
            </a:ln>
          </p:spPr>
          <p:txBody>
            <a:bodyPr anchor="ctr"/>
            <a:lstStyle/>
            <a:p>
              <a:pPr algn="ctr"/>
              <a:endParaRPr/>
            </a:p>
          </p:txBody>
        </p:sp>
        <p:sp>
          <p:nvSpPr>
            <p:cNvPr id="67" name="îṩ1íḋè">
              <a:extLst>
                <a:ext uri="{FF2B5EF4-FFF2-40B4-BE49-F238E27FC236}">
                  <a16:creationId xmlns:a16="http://schemas.microsoft.com/office/drawing/2014/main" xmlns="" id="{5B971139-4A26-AFA1-2841-3E8144FE4FF3}"/>
                </a:ext>
              </a:extLst>
            </p:cNvPr>
            <p:cNvSpPr/>
            <p:nvPr/>
          </p:nvSpPr>
          <p:spPr bwMode="auto">
            <a:xfrm>
              <a:off x="10028789" y="3598348"/>
              <a:ext cx="2819598" cy="102073"/>
            </a:xfrm>
            <a:prstGeom prst="rect">
              <a:avLst/>
            </a:prstGeom>
            <a:solidFill>
              <a:srgbClr val="C3C4BB"/>
            </a:solidFill>
            <a:ln w="9525">
              <a:noFill/>
              <a:miter lim="800000"/>
              <a:headEnd/>
              <a:tailEnd/>
            </a:ln>
          </p:spPr>
          <p:txBody>
            <a:bodyPr anchor="ctr"/>
            <a:lstStyle/>
            <a:p>
              <a:pPr algn="ctr"/>
              <a:endParaRPr/>
            </a:p>
          </p:txBody>
        </p:sp>
        <p:sp>
          <p:nvSpPr>
            <p:cNvPr id="68" name="íṧlíde">
              <a:extLst>
                <a:ext uri="{FF2B5EF4-FFF2-40B4-BE49-F238E27FC236}">
                  <a16:creationId xmlns:a16="http://schemas.microsoft.com/office/drawing/2014/main" xmlns="" id="{442ED3E6-242D-A292-A402-7B10FAA2FFAD}"/>
                </a:ext>
              </a:extLst>
            </p:cNvPr>
            <p:cNvSpPr/>
            <p:nvPr/>
          </p:nvSpPr>
          <p:spPr bwMode="auto">
            <a:xfrm>
              <a:off x="10028789" y="3700421"/>
              <a:ext cx="2819598" cy="25187"/>
            </a:xfrm>
            <a:prstGeom prst="rect">
              <a:avLst/>
            </a:prstGeom>
            <a:solidFill>
              <a:srgbClr val="9A9B95"/>
            </a:solidFill>
            <a:ln w="9525">
              <a:noFill/>
              <a:miter lim="800000"/>
              <a:headEnd/>
              <a:tailEnd/>
            </a:ln>
          </p:spPr>
          <p:txBody>
            <a:bodyPr anchor="ctr"/>
            <a:lstStyle/>
            <a:p>
              <a:pPr algn="ctr"/>
              <a:endParaRPr/>
            </a:p>
          </p:txBody>
        </p:sp>
        <p:sp>
          <p:nvSpPr>
            <p:cNvPr id="69" name="iṥļîdé">
              <a:extLst>
                <a:ext uri="{FF2B5EF4-FFF2-40B4-BE49-F238E27FC236}">
                  <a16:creationId xmlns:a16="http://schemas.microsoft.com/office/drawing/2014/main" xmlns="" id="{0815F610-143C-2727-11FF-F4EDDC2F1BEC}"/>
                </a:ext>
              </a:extLst>
            </p:cNvPr>
            <p:cNvSpPr/>
            <p:nvPr/>
          </p:nvSpPr>
          <p:spPr bwMode="auto">
            <a:xfrm>
              <a:off x="9945938" y="3298095"/>
              <a:ext cx="2858041" cy="249217"/>
            </a:xfrm>
            <a:prstGeom prst="rect">
              <a:avLst/>
            </a:prstGeom>
            <a:solidFill>
              <a:srgbClr val="C3C4BB"/>
            </a:solidFill>
            <a:ln w="9525">
              <a:noFill/>
              <a:miter lim="800000"/>
              <a:headEnd/>
              <a:tailEnd/>
            </a:ln>
          </p:spPr>
          <p:txBody>
            <a:bodyPr anchor="ctr"/>
            <a:lstStyle/>
            <a:p>
              <a:pPr algn="ctr"/>
              <a:endParaRPr/>
            </a:p>
          </p:txBody>
        </p:sp>
        <p:sp>
          <p:nvSpPr>
            <p:cNvPr id="70" name="í$lîḑè">
              <a:extLst>
                <a:ext uri="{FF2B5EF4-FFF2-40B4-BE49-F238E27FC236}">
                  <a16:creationId xmlns:a16="http://schemas.microsoft.com/office/drawing/2014/main" xmlns="" id="{2AF62201-B58C-27DA-09F6-E94F070DEAD2}"/>
                </a:ext>
              </a:extLst>
            </p:cNvPr>
            <p:cNvSpPr/>
            <p:nvPr/>
          </p:nvSpPr>
          <p:spPr bwMode="auto">
            <a:xfrm>
              <a:off x="9945938" y="3547312"/>
              <a:ext cx="2858041" cy="51037"/>
            </a:xfrm>
            <a:prstGeom prst="rect">
              <a:avLst/>
            </a:prstGeom>
            <a:solidFill>
              <a:srgbClr val="9A9B95"/>
            </a:solidFill>
            <a:ln w="9525">
              <a:noFill/>
              <a:miter lim="800000"/>
              <a:headEnd/>
              <a:tailEnd/>
            </a:ln>
          </p:spPr>
          <p:txBody>
            <a:bodyPr anchor="ctr"/>
            <a:lstStyle/>
            <a:p>
              <a:pPr algn="ctr"/>
              <a:endParaRPr/>
            </a:p>
          </p:txBody>
        </p:sp>
        <p:sp>
          <p:nvSpPr>
            <p:cNvPr id="71" name="isḻíḍê">
              <a:extLst>
                <a:ext uri="{FF2B5EF4-FFF2-40B4-BE49-F238E27FC236}">
                  <a16:creationId xmlns:a16="http://schemas.microsoft.com/office/drawing/2014/main" xmlns="" id="{F2CBD0F1-A676-C018-2D75-14FD7CA86B98}"/>
                </a:ext>
              </a:extLst>
            </p:cNvPr>
            <p:cNvSpPr/>
            <p:nvPr/>
          </p:nvSpPr>
          <p:spPr bwMode="auto">
            <a:xfrm>
              <a:off x="10124234" y="3087984"/>
              <a:ext cx="2750003" cy="159075"/>
            </a:xfrm>
            <a:prstGeom prst="rect">
              <a:avLst/>
            </a:prstGeom>
            <a:solidFill>
              <a:srgbClr val="C3C4BB"/>
            </a:solidFill>
            <a:ln w="9525">
              <a:noFill/>
              <a:miter lim="800000"/>
              <a:headEnd/>
              <a:tailEnd/>
            </a:ln>
          </p:spPr>
          <p:txBody>
            <a:bodyPr anchor="ctr"/>
            <a:lstStyle/>
            <a:p>
              <a:pPr algn="ctr"/>
              <a:endParaRPr/>
            </a:p>
          </p:txBody>
        </p:sp>
        <p:sp>
          <p:nvSpPr>
            <p:cNvPr id="72" name="isľïďe">
              <a:extLst>
                <a:ext uri="{FF2B5EF4-FFF2-40B4-BE49-F238E27FC236}">
                  <a16:creationId xmlns:a16="http://schemas.microsoft.com/office/drawing/2014/main" xmlns="" id="{58499D9E-EB34-955E-2E55-1BD0D0A4B6F0}"/>
                </a:ext>
              </a:extLst>
            </p:cNvPr>
            <p:cNvSpPr/>
            <p:nvPr/>
          </p:nvSpPr>
          <p:spPr bwMode="auto">
            <a:xfrm>
              <a:off x="10124234" y="3247058"/>
              <a:ext cx="2750003" cy="51037"/>
            </a:xfrm>
            <a:prstGeom prst="rect">
              <a:avLst/>
            </a:prstGeom>
            <a:solidFill>
              <a:srgbClr val="9A9B95"/>
            </a:solidFill>
            <a:ln w="9525">
              <a:noFill/>
              <a:miter lim="800000"/>
              <a:headEnd/>
              <a:tailEnd/>
            </a:ln>
          </p:spPr>
          <p:txBody>
            <a:bodyPr anchor="ctr"/>
            <a:lstStyle/>
            <a:p>
              <a:pPr algn="ctr"/>
              <a:endParaRPr/>
            </a:p>
          </p:txBody>
        </p:sp>
        <p:sp>
          <p:nvSpPr>
            <p:cNvPr id="73" name="îṣ1îďê">
              <a:extLst>
                <a:ext uri="{FF2B5EF4-FFF2-40B4-BE49-F238E27FC236}">
                  <a16:creationId xmlns:a16="http://schemas.microsoft.com/office/drawing/2014/main" xmlns="" id="{40449FA9-90D1-58EA-CCCE-2D75098EAC8E}"/>
                </a:ext>
              </a:extLst>
            </p:cNvPr>
            <p:cNvSpPr/>
            <p:nvPr/>
          </p:nvSpPr>
          <p:spPr bwMode="auto">
            <a:xfrm>
              <a:off x="9869052" y="3056169"/>
              <a:ext cx="2673117" cy="31815"/>
            </a:xfrm>
            <a:prstGeom prst="rect">
              <a:avLst/>
            </a:prstGeom>
            <a:solidFill>
              <a:srgbClr val="9A9B95"/>
            </a:solidFill>
            <a:ln w="9525">
              <a:noFill/>
              <a:miter lim="800000"/>
              <a:headEnd/>
              <a:tailEnd/>
            </a:ln>
          </p:spPr>
          <p:txBody>
            <a:bodyPr anchor="ctr"/>
            <a:lstStyle/>
            <a:p>
              <a:pPr algn="ctr"/>
              <a:endParaRPr/>
            </a:p>
          </p:txBody>
        </p:sp>
        <p:sp>
          <p:nvSpPr>
            <p:cNvPr id="74" name="ïṥļîḋê">
              <a:extLst>
                <a:ext uri="{FF2B5EF4-FFF2-40B4-BE49-F238E27FC236}">
                  <a16:creationId xmlns:a16="http://schemas.microsoft.com/office/drawing/2014/main" xmlns="" id="{6ADEF5F2-9232-D7DC-F950-4E954A3E542A}"/>
                </a:ext>
              </a:extLst>
            </p:cNvPr>
            <p:cNvSpPr/>
            <p:nvPr/>
          </p:nvSpPr>
          <p:spPr bwMode="auto">
            <a:xfrm>
              <a:off x="9869052" y="2653843"/>
              <a:ext cx="2673117" cy="198181"/>
            </a:xfrm>
            <a:custGeom>
              <a:avLst/>
              <a:gdLst/>
              <a:ahLst/>
              <a:cxnLst>
                <a:cxn ang="0">
                  <a:pos x="4033" y="0"/>
                </a:cxn>
                <a:cxn ang="0">
                  <a:pos x="0" y="0"/>
                </a:cxn>
                <a:cxn ang="0">
                  <a:pos x="0" y="260"/>
                </a:cxn>
                <a:cxn ang="0">
                  <a:pos x="4033" y="299"/>
                </a:cxn>
                <a:cxn ang="0">
                  <a:pos x="4033" y="0"/>
                </a:cxn>
              </a:cxnLst>
              <a:rect l="0" t="0" r="r" b="b"/>
              <a:pathLst>
                <a:path w="4033" h="299">
                  <a:moveTo>
                    <a:pt x="4033" y="0"/>
                  </a:moveTo>
                  <a:lnTo>
                    <a:pt x="0" y="0"/>
                  </a:lnTo>
                  <a:lnTo>
                    <a:pt x="0" y="260"/>
                  </a:lnTo>
                  <a:lnTo>
                    <a:pt x="4033" y="299"/>
                  </a:lnTo>
                  <a:lnTo>
                    <a:pt x="4033" y="0"/>
                  </a:lnTo>
                  <a:close/>
                </a:path>
              </a:pathLst>
            </a:custGeom>
            <a:solidFill>
              <a:srgbClr val="C3C4BB"/>
            </a:solidFill>
            <a:ln w="9525">
              <a:noFill/>
              <a:round/>
              <a:headEnd/>
              <a:tailEnd/>
            </a:ln>
          </p:spPr>
          <p:txBody>
            <a:bodyPr anchor="ctr"/>
            <a:lstStyle/>
            <a:p>
              <a:pPr algn="ctr"/>
              <a:endParaRPr/>
            </a:p>
          </p:txBody>
        </p:sp>
        <p:sp>
          <p:nvSpPr>
            <p:cNvPr id="75" name="ïSḷíďe">
              <a:extLst>
                <a:ext uri="{FF2B5EF4-FFF2-40B4-BE49-F238E27FC236}">
                  <a16:creationId xmlns:a16="http://schemas.microsoft.com/office/drawing/2014/main" xmlns="" id="{89D84D6A-9980-2F10-BAEE-9A204FADC100}"/>
                </a:ext>
              </a:extLst>
            </p:cNvPr>
            <p:cNvSpPr/>
            <p:nvPr/>
          </p:nvSpPr>
          <p:spPr bwMode="auto">
            <a:xfrm>
              <a:off x="9869052" y="2852023"/>
              <a:ext cx="2673117" cy="204146"/>
            </a:xfrm>
            <a:custGeom>
              <a:avLst/>
              <a:gdLst/>
              <a:ahLst/>
              <a:cxnLst>
                <a:cxn ang="0">
                  <a:pos x="0" y="0"/>
                </a:cxn>
                <a:cxn ang="0">
                  <a:pos x="0" y="308"/>
                </a:cxn>
                <a:cxn ang="0">
                  <a:pos x="4033" y="308"/>
                </a:cxn>
                <a:cxn ang="0">
                  <a:pos x="4033" y="38"/>
                </a:cxn>
                <a:cxn ang="0">
                  <a:pos x="0" y="0"/>
                </a:cxn>
              </a:cxnLst>
              <a:rect l="0" t="0" r="r" b="b"/>
              <a:pathLst>
                <a:path w="4033" h="308">
                  <a:moveTo>
                    <a:pt x="0" y="0"/>
                  </a:moveTo>
                  <a:lnTo>
                    <a:pt x="0" y="308"/>
                  </a:lnTo>
                  <a:lnTo>
                    <a:pt x="4033" y="308"/>
                  </a:lnTo>
                  <a:lnTo>
                    <a:pt x="4033" y="38"/>
                  </a:lnTo>
                  <a:lnTo>
                    <a:pt x="0" y="0"/>
                  </a:lnTo>
                  <a:close/>
                </a:path>
              </a:pathLst>
            </a:custGeom>
            <a:solidFill>
              <a:srgbClr val="C3C4BB"/>
            </a:solidFill>
            <a:ln w="9525">
              <a:noFill/>
              <a:round/>
              <a:headEnd/>
              <a:tailEnd/>
            </a:ln>
          </p:spPr>
          <p:txBody>
            <a:bodyPr anchor="ctr"/>
            <a:lstStyle/>
            <a:p>
              <a:pPr algn="ctr"/>
              <a:endParaRPr/>
            </a:p>
          </p:txBody>
        </p:sp>
        <p:sp>
          <p:nvSpPr>
            <p:cNvPr id="76" name="îSḷîḋe">
              <a:extLst>
                <a:ext uri="{FF2B5EF4-FFF2-40B4-BE49-F238E27FC236}">
                  <a16:creationId xmlns:a16="http://schemas.microsoft.com/office/drawing/2014/main" xmlns="" id="{42ACBD95-B649-F7F1-CF6C-260561D602F8}"/>
                </a:ext>
              </a:extLst>
            </p:cNvPr>
            <p:cNvSpPr/>
            <p:nvPr/>
          </p:nvSpPr>
          <p:spPr bwMode="auto">
            <a:xfrm>
              <a:off x="9869052" y="2826173"/>
              <a:ext cx="2673117" cy="51037"/>
            </a:xfrm>
            <a:custGeom>
              <a:avLst/>
              <a:gdLst/>
              <a:ahLst/>
              <a:cxnLst>
                <a:cxn ang="0">
                  <a:pos x="4033" y="39"/>
                </a:cxn>
                <a:cxn ang="0">
                  <a:pos x="0" y="0"/>
                </a:cxn>
                <a:cxn ang="0">
                  <a:pos x="0" y="39"/>
                </a:cxn>
                <a:cxn ang="0">
                  <a:pos x="4033" y="77"/>
                </a:cxn>
                <a:cxn ang="0">
                  <a:pos x="4033" y="39"/>
                </a:cxn>
              </a:cxnLst>
              <a:rect l="0" t="0" r="r" b="b"/>
              <a:pathLst>
                <a:path w="4033" h="77">
                  <a:moveTo>
                    <a:pt x="4033" y="39"/>
                  </a:moveTo>
                  <a:lnTo>
                    <a:pt x="0" y="0"/>
                  </a:lnTo>
                  <a:lnTo>
                    <a:pt x="0" y="39"/>
                  </a:lnTo>
                  <a:lnTo>
                    <a:pt x="4033" y="77"/>
                  </a:lnTo>
                  <a:lnTo>
                    <a:pt x="4033" y="39"/>
                  </a:lnTo>
                  <a:close/>
                </a:path>
              </a:pathLst>
            </a:custGeom>
            <a:solidFill>
              <a:srgbClr val="9A9B95"/>
            </a:solidFill>
            <a:ln w="9525">
              <a:noFill/>
              <a:round/>
              <a:headEnd/>
              <a:tailEnd/>
            </a:ln>
          </p:spPr>
          <p:txBody>
            <a:bodyPr anchor="ctr"/>
            <a:lstStyle/>
            <a:p>
              <a:pPr algn="ctr"/>
              <a:endParaRPr/>
            </a:p>
          </p:txBody>
        </p:sp>
        <p:sp>
          <p:nvSpPr>
            <p:cNvPr id="77" name="îšlîḍe">
              <a:extLst>
                <a:ext uri="{FF2B5EF4-FFF2-40B4-BE49-F238E27FC236}">
                  <a16:creationId xmlns:a16="http://schemas.microsoft.com/office/drawing/2014/main" xmlns="" id="{FE122D94-BEA3-5A01-2B1B-04BF08BA4947}"/>
                </a:ext>
              </a:extLst>
            </p:cNvPr>
            <p:cNvSpPr/>
            <p:nvPr/>
          </p:nvSpPr>
          <p:spPr bwMode="auto">
            <a:xfrm>
              <a:off x="10213714" y="2519955"/>
              <a:ext cx="2468971" cy="102073"/>
            </a:xfrm>
            <a:prstGeom prst="rect">
              <a:avLst/>
            </a:prstGeom>
            <a:solidFill>
              <a:srgbClr val="C3C4BB"/>
            </a:solidFill>
            <a:ln w="9525">
              <a:noFill/>
              <a:miter lim="800000"/>
              <a:headEnd/>
              <a:tailEnd/>
            </a:ln>
          </p:spPr>
          <p:txBody>
            <a:bodyPr anchor="ctr"/>
            <a:lstStyle/>
            <a:p>
              <a:pPr algn="ctr"/>
              <a:endParaRPr/>
            </a:p>
          </p:txBody>
        </p:sp>
        <p:sp>
          <p:nvSpPr>
            <p:cNvPr id="78" name="ïsļîďé">
              <a:extLst>
                <a:ext uri="{FF2B5EF4-FFF2-40B4-BE49-F238E27FC236}">
                  <a16:creationId xmlns:a16="http://schemas.microsoft.com/office/drawing/2014/main" xmlns="" id="{90BD9960-0B32-0DD8-70A7-F39CD7A67B91}"/>
                </a:ext>
              </a:extLst>
            </p:cNvPr>
            <p:cNvSpPr/>
            <p:nvPr/>
          </p:nvSpPr>
          <p:spPr bwMode="auto">
            <a:xfrm>
              <a:off x="10213714" y="2622028"/>
              <a:ext cx="2468971" cy="31815"/>
            </a:xfrm>
            <a:prstGeom prst="rect">
              <a:avLst/>
            </a:prstGeom>
            <a:solidFill>
              <a:srgbClr val="9A9B95"/>
            </a:solidFill>
            <a:ln w="9525">
              <a:noFill/>
              <a:miter lim="800000"/>
              <a:headEnd/>
              <a:tailEnd/>
            </a:ln>
          </p:spPr>
          <p:txBody>
            <a:bodyPr anchor="ctr"/>
            <a:lstStyle/>
            <a:p>
              <a:pPr algn="ctr"/>
              <a:endParaRPr/>
            </a:p>
          </p:txBody>
        </p:sp>
        <p:sp>
          <p:nvSpPr>
            <p:cNvPr id="79" name="íṧlíḑe">
              <a:extLst>
                <a:ext uri="{FF2B5EF4-FFF2-40B4-BE49-F238E27FC236}">
                  <a16:creationId xmlns:a16="http://schemas.microsoft.com/office/drawing/2014/main" xmlns="" id="{F8F15CD5-63BD-0578-0F48-CEA5F75D8833}"/>
                </a:ext>
              </a:extLst>
            </p:cNvPr>
            <p:cNvSpPr/>
            <p:nvPr/>
          </p:nvSpPr>
          <p:spPr bwMode="auto">
            <a:xfrm>
              <a:off x="10322415" y="2398660"/>
              <a:ext cx="2468308" cy="57665"/>
            </a:xfrm>
            <a:prstGeom prst="rect">
              <a:avLst/>
            </a:prstGeom>
            <a:solidFill>
              <a:srgbClr val="C3C4BB"/>
            </a:solidFill>
            <a:ln w="9525">
              <a:noFill/>
              <a:miter lim="800000"/>
              <a:headEnd/>
              <a:tailEnd/>
            </a:ln>
          </p:spPr>
          <p:txBody>
            <a:bodyPr anchor="ctr"/>
            <a:lstStyle/>
            <a:p>
              <a:pPr algn="ctr"/>
              <a:endParaRPr/>
            </a:p>
          </p:txBody>
        </p:sp>
        <p:sp>
          <p:nvSpPr>
            <p:cNvPr id="80" name="ïṥḷiḑè">
              <a:extLst>
                <a:ext uri="{FF2B5EF4-FFF2-40B4-BE49-F238E27FC236}">
                  <a16:creationId xmlns:a16="http://schemas.microsoft.com/office/drawing/2014/main" xmlns="" id="{E163BC3C-8344-95F5-AE88-EEB6F17D55F7}"/>
                </a:ext>
              </a:extLst>
            </p:cNvPr>
            <p:cNvSpPr/>
            <p:nvPr/>
          </p:nvSpPr>
          <p:spPr bwMode="auto">
            <a:xfrm>
              <a:off x="10322415" y="2456325"/>
              <a:ext cx="2468308" cy="63630"/>
            </a:xfrm>
            <a:prstGeom prst="rect">
              <a:avLst/>
            </a:prstGeom>
            <a:solidFill>
              <a:srgbClr val="9A9B95"/>
            </a:solidFill>
            <a:ln w="9525">
              <a:noFill/>
              <a:miter lim="800000"/>
              <a:headEnd/>
              <a:tailEnd/>
            </a:ln>
          </p:spPr>
          <p:txBody>
            <a:bodyPr anchor="ctr"/>
            <a:lstStyle/>
            <a:p>
              <a:pPr algn="ctr"/>
              <a:endParaRPr/>
            </a:p>
          </p:txBody>
        </p:sp>
        <p:sp>
          <p:nvSpPr>
            <p:cNvPr id="81" name="iŝlíḋê">
              <a:extLst>
                <a:ext uri="{FF2B5EF4-FFF2-40B4-BE49-F238E27FC236}">
                  <a16:creationId xmlns:a16="http://schemas.microsoft.com/office/drawing/2014/main" xmlns="" id="{3F7CE8E0-AAA1-9ED3-B92D-92DA642EC50F}"/>
                </a:ext>
              </a:extLst>
            </p:cNvPr>
            <p:cNvSpPr/>
            <p:nvPr/>
          </p:nvSpPr>
          <p:spPr bwMode="auto">
            <a:xfrm>
              <a:off x="10258785" y="2226329"/>
              <a:ext cx="2341049" cy="51037"/>
            </a:xfrm>
            <a:custGeom>
              <a:avLst/>
              <a:gdLst/>
              <a:ahLst/>
              <a:cxnLst>
                <a:cxn ang="0">
                  <a:pos x="3532" y="0"/>
                </a:cxn>
                <a:cxn ang="0">
                  <a:pos x="0" y="0"/>
                </a:cxn>
                <a:cxn ang="0">
                  <a:pos x="0" y="49"/>
                </a:cxn>
                <a:cxn ang="0">
                  <a:pos x="3532" y="77"/>
                </a:cxn>
                <a:cxn ang="0">
                  <a:pos x="3532" y="0"/>
                </a:cxn>
              </a:cxnLst>
              <a:rect l="0" t="0" r="r" b="b"/>
              <a:pathLst>
                <a:path w="3532" h="77">
                  <a:moveTo>
                    <a:pt x="3532" y="0"/>
                  </a:moveTo>
                  <a:lnTo>
                    <a:pt x="0" y="0"/>
                  </a:lnTo>
                  <a:lnTo>
                    <a:pt x="0" y="49"/>
                  </a:lnTo>
                  <a:lnTo>
                    <a:pt x="3532" y="77"/>
                  </a:lnTo>
                  <a:lnTo>
                    <a:pt x="3532" y="0"/>
                  </a:lnTo>
                  <a:close/>
                </a:path>
              </a:pathLst>
            </a:custGeom>
            <a:solidFill>
              <a:srgbClr val="9A9B95"/>
            </a:solidFill>
            <a:ln w="9525">
              <a:noFill/>
              <a:round/>
              <a:headEnd/>
              <a:tailEnd/>
            </a:ln>
          </p:spPr>
          <p:txBody>
            <a:bodyPr anchor="ctr"/>
            <a:lstStyle/>
            <a:p>
              <a:pPr algn="ctr"/>
              <a:endParaRPr/>
            </a:p>
          </p:txBody>
        </p:sp>
        <p:sp>
          <p:nvSpPr>
            <p:cNvPr id="82" name="íslïdê">
              <a:extLst>
                <a:ext uri="{FF2B5EF4-FFF2-40B4-BE49-F238E27FC236}">
                  <a16:creationId xmlns:a16="http://schemas.microsoft.com/office/drawing/2014/main" xmlns="" id="{49D8B5D1-9626-ED3B-FC36-88956F3D65EE}"/>
                </a:ext>
              </a:extLst>
            </p:cNvPr>
            <p:cNvSpPr/>
            <p:nvPr/>
          </p:nvSpPr>
          <p:spPr bwMode="auto">
            <a:xfrm>
              <a:off x="10258785" y="2258807"/>
              <a:ext cx="2341049" cy="165703"/>
            </a:xfrm>
            <a:custGeom>
              <a:avLst/>
              <a:gdLst/>
              <a:ahLst/>
              <a:cxnLst>
                <a:cxn ang="0">
                  <a:pos x="0" y="0"/>
                </a:cxn>
                <a:cxn ang="0">
                  <a:pos x="0" y="250"/>
                </a:cxn>
                <a:cxn ang="0">
                  <a:pos x="3532" y="250"/>
                </a:cxn>
                <a:cxn ang="0">
                  <a:pos x="3532" y="28"/>
                </a:cxn>
                <a:cxn ang="0">
                  <a:pos x="0" y="0"/>
                </a:cxn>
              </a:cxnLst>
              <a:rect l="0" t="0" r="r" b="b"/>
              <a:pathLst>
                <a:path w="3532" h="250">
                  <a:moveTo>
                    <a:pt x="0" y="0"/>
                  </a:moveTo>
                  <a:lnTo>
                    <a:pt x="0" y="250"/>
                  </a:lnTo>
                  <a:lnTo>
                    <a:pt x="3532" y="250"/>
                  </a:lnTo>
                  <a:lnTo>
                    <a:pt x="3532" y="28"/>
                  </a:lnTo>
                  <a:lnTo>
                    <a:pt x="0" y="0"/>
                  </a:lnTo>
                  <a:close/>
                </a:path>
              </a:pathLst>
            </a:custGeom>
            <a:solidFill>
              <a:srgbClr val="C3C4BB"/>
            </a:solidFill>
            <a:ln w="9525">
              <a:noFill/>
              <a:round/>
              <a:headEnd/>
              <a:tailEnd/>
            </a:ln>
          </p:spPr>
          <p:txBody>
            <a:bodyPr anchor="ctr"/>
            <a:lstStyle/>
            <a:p>
              <a:pPr algn="ctr"/>
              <a:endParaRPr/>
            </a:p>
          </p:txBody>
        </p:sp>
        <p:sp>
          <p:nvSpPr>
            <p:cNvPr id="83" name="îṡ1îḓe">
              <a:extLst>
                <a:ext uri="{FF2B5EF4-FFF2-40B4-BE49-F238E27FC236}">
                  <a16:creationId xmlns:a16="http://schemas.microsoft.com/office/drawing/2014/main" xmlns="" id="{7D1EAD94-AD73-56DF-374B-0597665B50E5}"/>
                </a:ext>
              </a:extLst>
            </p:cNvPr>
            <p:cNvSpPr/>
            <p:nvPr/>
          </p:nvSpPr>
          <p:spPr bwMode="auto">
            <a:xfrm>
              <a:off x="8618990" y="8707959"/>
              <a:ext cx="2749340" cy="76223"/>
            </a:xfrm>
            <a:prstGeom prst="rect">
              <a:avLst/>
            </a:prstGeom>
            <a:solidFill>
              <a:srgbClr val="EEF2E0"/>
            </a:solidFill>
            <a:ln w="9525">
              <a:noFill/>
              <a:miter lim="800000"/>
              <a:headEnd/>
              <a:tailEnd/>
            </a:ln>
          </p:spPr>
          <p:txBody>
            <a:bodyPr anchor="ctr"/>
            <a:lstStyle/>
            <a:p>
              <a:pPr algn="ctr"/>
              <a:endParaRPr/>
            </a:p>
          </p:txBody>
        </p:sp>
        <p:sp>
          <p:nvSpPr>
            <p:cNvPr id="84" name="iś1iďe">
              <a:extLst>
                <a:ext uri="{FF2B5EF4-FFF2-40B4-BE49-F238E27FC236}">
                  <a16:creationId xmlns:a16="http://schemas.microsoft.com/office/drawing/2014/main" xmlns="" id="{74362915-9ED9-0902-0030-867CC1D00C63}"/>
                </a:ext>
              </a:extLst>
            </p:cNvPr>
            <p:cNvSpPr/>
            <p:nvPr/>
          </p:nvSpPr>
          <p:spPr bwMode="auto">
            <a:xfrm>
              <a:off x="8580547" y="8637701"/>
              <a:ext cx="2704932" cy="70258"/>
            </a:xfrm>
            <a:prstGeom prst="rect">
              <a:avLst/>
            </a:prstGeom>
            <a:solidFill>
              <a:srgbClr val="EEF2E0"/>
            </a:solidFill>
            <a:ln w="9525">
              <a:noFill/>
              <a:miter lim="800000"/>
              <a:headEnd/>
              <a:tailEnd/>
            </a:ln>
          </p:spPr>
          <p:txBody>
            <a:bodyPr anchor="ctr"/>
            <a:lstStyle/>
            <a:p>
              <a:pPr algn="ctr"/>
              <a:endParaRPr/>
            </a:p>
          </p:txBody>
        </p:sp>
        <p:sp>
          <p:nvSpPr>
            <p:cNvPr id="85" name="ïśľîḓê">
              <a:extLst>
                <a:ext uri="{FF2B5EF4-FFF2-40B4-BE49-F238E27FC236}">
                  <a16:creationId xmlns:a16="http://schemas.microsoft.com/office/drawing/2014/main" xmlns="" id="{0FADE831-CDBF-5EC0-AF33-277A20A323CC}"/>
                </a:ext>
              </a:extLst>
            </p:cNvPr>
            <p:cNvSpPr/>
            <p:nvPr/>
          </p:nvSpPr>
          <p:spPr bwMode="auto">
            <a:xfrm>
              <a:off x="8548732" y="8426927"/>
              <a:ext cx="2749340" cy="70258"/>
            </a:xfrm>
            <a:prstGeom prst="rect">
              <a:avLst/>
            </a:prstGeom>
            <a:solidFill>
              <a:srgbClr val="CCCEC0"/>
            </a:solidFill>
            <a:ln w="9525">
              <a:noFill/>
              <a:miter lim="800000"/>
              <a:headEnd/>
              <a:tailEnd/>
            </a:ln>
          </p:spPr>
          <p:txBody>
            <a:bodyPr anchor="ctr"/>
            <a:lstStyle/>
            <a:p>
              <a:pPr algn="ctr"/>
              <a:endParaRPr/>
            </a:p>
          </p:txBody>
        </p:sp>
        <p:sp>
          <p:nvSpPr>
            <p:cNvPr id="86" name="íṩlïḑé">
              <a:extLst>
                <a:ext uri="{FF2B5EF4-FFF2-40B4-BE49-F238E27FC236}">
                  <a16:creationId xmlns:a16="http://schemas.microsoft.com/office/drawing/2014/main" xmlns="" id="{A3F4F5F0-B3B1-EB92-4696-245DEB7687DE}"/>
                </a:ext>
              </a:extLst>
            </p:cNvPr>
            <p:cNvSpPr/>
            <p:nvPr/>
          </p:nvSpPr>
          <p:spPr bwMode="auto">
            <a:xfrm>
              <a:off x="8357180" y="8299667"/>
              <a:ext cx="2762597" cy="146481"/>
            </a:xfrm>
            <a:prstGeom prst="rect">
              <a:avLst/>
            </a:prstGeom>
            <a:solidFill>
              <a:srgbClr val="EEF2E0"/>
            </a:solidFill>
            <a:ln w="9525">
              <a:noFill/>
              <a:miter lim="800000"/>
              <a:headEnd/>
              <a:tailEnd/>
            </a:ln>
          </p:spPr>
          <p:txBody>
            <a:bodyPr anchor="ctr"/>
            <a:lstStyle/>
            <a:p>
              <a:pPr algn="ctr"/>
              <a:endParaRPr/>
            </a:p>
          </p:txBody>
        </p:sp>
        <p:sp>
          <p:nvSpPr>
            <p:cNvPr id="87" name="ïṡḻîḋê">
              <a:extLst>
                <a:ext uri="{FF2B5EF4-FFF2-40B4-BE49-F238E27FC236}">
                  <a16:creationId xmlns:a16="http://schemas.microsoft.com/office/drawing/2014/main" xmlns="" id="{35A20E55-CA47-3592-BD98-C4D9105AAE9D}"/>
                </a:ext>
              </a:extLst>
            </p:cNvPr>
            <p:cNvSpPr/>
            <p:nvPr/>
          </p:nvSpPr>
          <p:spPr bwMode="auto">
            <a:xfrm>
              <a:off x="8580547" y="6608836"/>
              <a:ext cx="2284047" cy="191553"/>
            </a:xfrm>
            <a:prstGeom prst="rect">
              <a:avLst/>
            </a:prstGeom>
            <a:solidFill>
              <a:srgbClr val="EEF2E0"/>
            </a:solidFill>
            <a:ln w="9525">
              <a:noFill/>
              <a:miter lim="800000"/>
              <a:headEnd/>
              <a:tailEnd/>
            </a:ln>
          </p:spPr>
          <p:txBody>
            <a:bodyPr anchor="ctr"/>
            <a:lstStyle/>
            <a:p>
              <a:pPr algn="ctr"/>
              <a:endParaRPr/>
            </a:p>
          </p:txBody>
        </p:sp>
        <p:sp>
          <p:nvSpPr>
            <p:cNvPr id="88" name="iṥḷíďè">
              <a:extLst>
                <a:ext uri="{FF2B5EF4-FFF2-40B4-BE49-F238E27FC236}">
                  <a16:creationId xmlns:a16="http://schemas.microsoft.com/office/drawing/2014/main" xmlns="" id="{BA9879E6-9233-D191-ECDF-93212AD540F5}"/>
                </a:ext>
              </a:extLst>
            </p:cNvPr>
            <p:cNvSpPr/>
            <p:nvPr/>
          </p:nvSpPr>
          <p:spPr bwMode="auto">
            <a:xfrm>
              <a:off x="8478474" y="8880290"/>
              <a:ext cx="2781818" cy="95445"/>
            </a:xfrm>
            <a:prstGeom prst="rect">
              <a:avLst/>
            </a:prstGeom>
            <a:solidFill>
              <a:srgbClr val="EEF2E0"/>
            </a:solidFill>
            <a:ln w="9525">
              <a:noFill/>
              <a:miter lim="800000"/>
              <a:headEnd/>
              <a:tailEnd/>
            </a:ln>
          </p:spPr>
          <p:txBody>
            <a:bodyPr anchor="ctr"/>
            <a:lstStyle/>
            <a:p>
              <a:pPr algn="ctr"/>
              <a:endParaRPr/>
            </a:p>
          </p:txBody>
        </p:sp>
        <p:sp>
          <p:nvSpPr>
            <p:cNvPr id="89" name="ï$ḷîďè">
              <a:extLst>
                <a:ext uri="{FF2B5EF4-FFF2-40B4-BE49-F238E27FC236}">
                  <a16:creationId xmlns:a16="http://schemas.microsoft.com/office/drawing/2014/main" xmlns="" id="{BD0C244B-7C40-4F03-ED0B-F1A345282584}"/>
                </a:ext>
              </a:extLst>
            </p:cNvPr>
            <p:cNvSpPr/>
            <p:nvPr/>
          </p:nvSpPr>
          <p:spPr bwMode="auto">
            <a:xfrm>
              <a:off x="8478474" y="8784182"/>
              <a:ext cx="2781818" cy="96108"/>
            </a:xfrm>
            <a:prstGeom prst="rect">
              <a:avLst/>
            </a:prstGeom>
            <a:solidFill>
              <a:srgbClr val="CCCEC0"/>
            </a:solidFill>
            <a:ln w="9525">
              <a:noFill/>
              <a:miter lim="800000"/>
              <a:headEnd/>
              <a:tailEnd/>
            </a:ln>
          </p:spPr>
          <p:txBody>
            <a:bodyPr anchor="ctr"/>
            <a:lstStyle/>
            <a:p>
              <a:pPr algn="ctr"/>
              <a:endParaRPr/>
            </a:p>
          </p:txBody>
        </p:sp>
        <p:sp>
          <p:nvSpPr>
            <p:cNvPr id="90" name="íṧḷiḑê">
              <a:extLst>
                <a:ext uri="{FF2B5EF4-FFF2-40B4-BE49-F238E27FC236}">
                  <a16:creationId xmlns:a16="http://schemas.microsoft.com/office/drawing/2014/main" xmlns="" id="{6A13B0DC-AB75-AADE-D835-16764E16BECA}"/>
                </a:ext>
              </a:extLst>
            </p:cNvPr>
            <p:cNvSpPr/>
            <p:nvPr/>
          </p:nvSpPr>
          <p:spPr bwMode="auto">
            <a:xfrm>
              <a:off x="8478474" y="8484591"/>
              <a:ext cx="2736747" cy="153110"/>
            </a:xfrm>
            <a:custGeom>
              <a:avLst/>
              <a:gdLst/>
              <a:ahLst/>
              <a:cxnLst>
                <a:cxn ang="0">
                  <a:pos x="4129" y="0"/>
                </a:cxn>
                <a:cxn ang="0">
                  <a:pos x="0" y="0"/>
                </a:cxn>
                <a:cxn ang="0">
                  <a:pos x="0" y="231"/>
                </a:cxn>
                <a:cxn ang="0">
                  <a:pos x="4129" y="202"/>
                </a:cxn>
                <a:cxn ang="0">
                  <a:pos x="4129" y="0"/>
                </a:cxn>
              </a:cxnLst>
              <a:rect l="0" t="0" r="r" b="b"/>
              <a:pathLst>
                <a:path w="4129" h="231">
                  <a:moveTo>
                    <a:pt x="4129" y="0"/>
                  </a:moveTo>
                  <a:lnTo>
                    <a:pt x="0" y="0"/>
                  </a:lnTo>
                  <a:lnTo>
                    <a:pt x="0" y="231"/>
                  </a:lnTo>
                  <a:lnTo>
                    <a:pt x="4129" y="202"/>
                  </a:lnTo>
                  <a:lnTo>
                    <a:pt x="4129" y="0"/>
                  </a:lnTo>
                  <a:close/>
                </a:path>
              </a:pathLst>
            </a:custGeom>
            <a:solidFill>
              <a:srgbClr val="EEF2E0"/>
            </a:solidFill>
            <a:ln w="9525">
              <a:noFill/>
              <a:round/>
              <a:headEnd/>
              <a:tailEnd/>
            </a:ln>
          </p:spPr>
          <p:txBody>
            <a:bodyPr anchor="ctr"/>
            <a:lstStyle/>
            <a:p>
              <a:pPr algn="ctr"/>
              <a:endParaRPr/>
            </a:p>
          </p:txBody>
        </p:sp>
        <p:sp>
          <p:nvSpPr>
            <p:cNvPr id="91" name="îṣľîḍé">
              <a:extLst>
                <a:ext uri="{FF2B5EF4-FFF2-40B4-BE49-F238E27FC236}">
                  <a16:creationId xmlns:a16="http://schemas.microsoft.com/office/drawing/2014/main" xmlns="" id="{DD83DF7C-1CE4-8BD2-B6FA-81C4790E31A1}"/>
                </a:ext>
              </a:extLst>
            </p:cNvPr>
            <p:cNvSpPr/>
            <p:nvPr/>
          </p:nvSpPr>
          <p:spPr bwMode="auto">
            <a:xfrm>
              <a:off x="8478474" y="8618479"/>
              <a:ext cx="2736747" cy="31815"/>
            </a:xfrm>
            <a:custGeom>
              <a:avLst/>
              <a:gdLst/>
              <a:ahLst/>
              <a:cxnLst>
                <a:cxn ang="0">
                  <a:pos x="0" y="29"/>
                </a:cxn>
                <a:cxn ang="0">
                  <a:pos x="0" y="48"/>
                </a:cxn>
                <a:cxn ang="0">
                  <a:pos x="4129" y="48"/>
                </a:cxn>
                <a:cxn ang="0">
                  <a:pos x="4129" y="0"/>
                </a:cxn>
                <a:cxn ang="0">
                  <a:pos x="0" y="29"/>
                </a:cxn>
              </a:cxnLst>
              <a:rect l="0" t="0" r="r" b="b"/>
              <a:pathLst>
                <a:path w="4129" h="48">
                  <a:moveTo>
                    <a:pt x="0" y="29"/>
                  </a:moveTo>
                  <a:lnTo>
                    <a:pt x="0" y="48"/>
                  </a:lnTo>
                  <a:lnTo>
                    <a:pt x="4129" y="48"/>
                  </a:lnTo>
                  <a:lnTo>
                    <a:pt x="4129" y="0"/>
                  </a:lnTo>
                  <a:lnTo>
                    <a:pt x="0" y="29"/>
                  </a:lnTo>
                  <a:close/>
                </a:path>
              </a:pathLst>
            </a:custGeom>
            <a:solidFill>
              <a:srgbClr val="CCCEC0"/>
            </a:solidFill>
            <a:ln w="9525">
              <a:noFill/>
              <a:round/>
              <a:headEnd/>
              <a:tailEnd/>
            </a:ln>
          </p:spPr>
          <p:txBody>
            <a:bodyPr anchor="ctr"/>
            <a:lstStyle/>
            <a:p>
              <a:pPr algn="ctr"/>
              <a:endParaRPr/>
            </a:p>
          </p:txBody>
        </p:sp>
        <p:sp>
          <p:nvSpPr>
            <p:cNvPr id="92" name="îṧḻíḓè">
              <a:extLst>
                <a:ext uri="{FF2B5EF4-FFF2-40B4-BE49-F238E27FC236}">
                  <a16:creationId xmlns:a16="http://schemas.microsoft.com/office/drawing/2014/main" xmlns="" id="{DEA40960-5FA2-8169-C3AF-DB42D13BDCE8}"/>
                </a:ext>
              </a:extLst>
            </p:cNvPr>
            <p:cNvSpPr/>
            <p:nvPr/>
          </p:nvSpPr>
          <p:spPr bwMode="auto">
            <a:xfrm>
              <a:off x="8523546" y="8171744"/>
              <a:ext cx="2819598" cy="102073"/>
            </a:xfrm>
            <a:prstGeom prst="rect">
              <a:avLst/>
            </a:prstGeom>
            <a:solidFill>
              <a:srgbClr val="EEF2E0"/>
            </a:solidFill>
            <a:ln w="9525">
              <a:noFill/>
              <a:miter lim="800000"/>
              <a:headEnd/>
              <a:tailEnd/>
            </a:ln>
          </p:spPr>
          <p:txBody>
            <a:bodyPr anchor="ctr"/>
            <a:lstStyle/>
            <a:p>
              <a:pPr algn="ctr"/>
              <a:endParaRPr/>
            </a:p>
          </p:txBody>
        </p:sp>
        <p:sp>
          <p:nvSpPr>
            <p:cNvPr id="93" name="íṥ1ídè">
              <a:extLst>
                <a:ext uri="{FF2B5EF4-FFF2-40B4-BE49-F238E27FC236}">
                  <a16:creationId xmlns:a16="http://schemas.microsoft.com/office/drawing/2014/main" xmlns="" id="{C277D232-1FF9-56A7-C064-424BAFFA34FF}"/>
                </a:ext>
              </a:extLst>
            </p:cNvPr>
            <p:cNvSpPr/>
            <p:nvPr/>
          </p:nvSpPr>
          <p:spPr bwMode="auto">
            <a:xfrm>
              <a:off x="8523546" y="8273817"/>
              <a:ext cx="2819598" cy="25850"/>
            </a:xfrm>
            <a:prstGeom prst="rect">
              <a:avLst/>
            </a:prstGeom>
            <a:solidFill>
              <a:srgbClr val="CCCEC0"/>
            </a:solidFill>
            <a:ln w="9525">
              <a:noFill/>
              <a:miter lim="800000"/>
              <a:headEnd/>
              <a:tailEnd/>
            </a:ln>
          </p:spPr>
          <p:txBody>
            <a:bodyPr anchor="ctr"/>
            <a:lstStyle/>
            <a:p>
              <a:pPr algn="ctr"/>
              <a:endParaRPr/>
            </a:p>
          </p:txBody>
        </p:sp>
        <p:sp>
          <p:nvSpPr>
            <p:cNvPr id="94" name="íṩľiḓé">
              <a:extLst>
                <a:ext uri="{FF2B5EF4-FFF2-40B4-BE49-F238E27FC236}">
                  <a16:creationId xmlns:a16="http://schemas.microsoft.com/office/drawing/2014/main" xmlns="" id="{1498EAF1-8C0C-464A-07AD-2EE5509BF0F1}"/>
                </a:ext>
              </a:extLst>
            </p:cNvPr>
            <p:cNvSpPr/>
            <p:nvPr/>
          </p:nvSpPr>
          <p:spPr bwMode="auto">
            <a:xfrm>
              <a:off x="8440694" y="7878782"/>
              <a:ext cx="2857379" cy="241926"/>
            </a:xfrm>
            <a:prstGeom prst="rect">
              <a:avLst/>
            </a:prstGeom>
            <a:solidFill>
              <a:srgbClr val="EEF2E0"/>
            </a:solidFill>
            <a:ln w="9525">
              <a:noFill/>
              <a:miter lim="800000"/>
              <a:headEnd/>
              <a:tailEnd/>
            </a:ln>
          </p:spPr>
          <p:txBody>
            <a:bodyPr anchor="ctr"/>
            <a:lstStyle/>
            <a:p>
              <a:pPr algn="ctr"/>
              <a:endParaRPr/>
            </a:p>
          </p:txBody>
        </p:sp>
        <p:sp>
          <p:nvSpPr>
            <p:cNvPr id="95" name="išļiḍê">
              <a:extLst>
                <a:ext uri="{FF2B5EF4-FFF2-40B4-BE49-F238E27FC236}">
                  <a16:creationId xmlns:a16="http://schemas.microsoft.com/office/drawing/2014/main" xmlns="" id="{F8400D92-17CE-2876-F9AA-2CC3DCFEBCED}"/>
                </a:ext>
              </a:extLst>
            </p:cNvPr>
            <p:cNvSpPr/>
            <p:nvPr/>
          </p:nvSpPr>
          <p:spPr bwMode="auto">
            <a:xfrm>
              <a:off x="8440694" y="8120708"/>
              <a:ext cx="2857379" cy="51037"/>
            </a:xfrm>
            <a:prstGeom prst="rect">
              <a:avLst/>
            </a:prstGeom>
            <a:solidFill>
              <a:srgbClr val="CCCEC0"/>
            </a:solidFill>
            <a:ln w="9525">
              <a:noFill/>
              <a:miter lim="800000"/>
              <a:headEnd/>
              <a:tailEnd/>
            </a:ln>
          </p:spPr>
          <p:txBody>
            <a:bodyPr anchor="ctr"/>
            <a:lstStyle/>
            <a:p>
              <a:pPr algn="ctr"/>
              <a:endParaRPr/>
            </a:p>
          </p:txBody>
        </p:sp>
        <p:sp>
          <p:nvSpPr>
            <p:cNvPr id="96" name="ïṣḻïdé">
              <a:extLst>
                <a:ext uri="{FF2B5EF4-FFF2-40B4-BE49-F238E27FC236}">
                  <a16:creationId xmlns:a16="http://schemas.microsoft.com/office/drawing/2014/main" xmlns="" id="{7F540E05-12F1-BF41-2AE6-56C8E421E6CD}"/>
                </a:ext>
              </a:extLst>
            </p:cNvPr>
            <p:cNvSpPr/>
            <p:nvPr/>
          </p:nvSpPr>
          <p:spPr bwMode="auto">
            <a:xfrm>
              <a:off x="8618990" y="7661380"/>
              <a:ext cx="2749340" cy="166366"/>
            </a:xfrm>
            <a:prstGeom prst="rect">
              <a:avLst/>
            </a:prstGeom>
            <a:solidFill>
              <a:srgbClr val="EEF2E0"/>
            </a:solidFill>
            <a:ln w="9525">
              <a:noFill/>
              <a:miter lim="800000"/>
              <a:headEnd/>
              <a:tailEnd/>
            </a:ln>
          </p:spPr>
          <p:txBody>
            <a:bodyPr anchor="ctr"/>
            <a:lstStyle/>
            <a:p>
              <a:pPr algn="ctr"/>
              <a:endParaRPr/>
            </a:p>
          </p:txBody>
        </p:sp>
        <p:sp>
          <p:nvSpPr>
            <p:cNvPr id="97" name="íŝ1iḑe">
              <a:extLst>
                <a:ext uri="{FF2B5EF4-FFF2-40B4-BE49-F238E27FC236}">
                  <a16:creationId xmlns:a16="http://schemas.microsoft.com/office/drawing/2014/main" xmlns="" id="{D7CD8DEF-F9A2-A9A2-A46D-C0D375CBB4EB}"/>
                </a:ext>
              </a:extLst>
            </p:cNvPr>
            <p:cNvSpPr/>
            <p:nvPr/>
          </p:nvSpPr>
          <p:spPr bwMode="auto">
            <a:xfrm>
              <a:off x="8618990" y="7827746"/>
              <a:ext cx="2749340" cy="51037"/>
            </a:xfrm>
            <a:prstGeom prst="rect">
              <a:avLst/>
            </a:prstGeom>
            <a:solidFill>
              <a:srgbClr val="CCCEC0"/>
            </a:solidFill>
            <a:ln w="9525">
              <a:noFill/>
              <a:miter lim="800000"/>
              <a:headEnd/>
              <a:tailEnd/>
            </a:ln>
          </p:spPr>
          <p:txBody>
            <a:bodyPr anchor="ctr"/>
            <a:lstStyle/>
            <a:p>
              <a:pPr algn="ctr"/>
              <a:endParaRPr/>
            </a:p>
          </p:txBody>
        </p:sp>
        <p:sp>
          <p:nvSpPr>
            <p:cNvPr id="98" name="íṥľíḋè">
              <a:extLst>
                <a:ext uri="{FF2B5EF4-FFF2-40B4-BE49-F238E27FC236}">
                  <a16:creationId xmlns:a16="http://schemas.microsoft.com/office/drawing/2014/main" xmlns="" id="{5FB32A57-D102-2F72-6539-5D8AA1554FAB}"/>
                </a:ext>
              </a:extLst>
            </p:cNvPr>
            <p:cNvSpPr/>
            <p:nvPr/>
          </p:nvSpPr>
          <p:spPr bwMode="auto">
            <a:xfrm>
              <a:off x="8357180" y="7629565"/>
              <a:ext cx="2673117" cy="31815"/>
            </a:xfrm>
            <a:prstGeom prst="rect">
              <a:avLst/>
            </a:prstGeom>
            <a:solidFill>
              <a:srgbClr val="CCCEC0"/>
            </a:solidFill>
            <a:ln w="9525">
              <a:noFill/>
              <a:miter lim="800000"/>
              <a:headEnd/>
              <a:tailEnd/>
            </a:ln>
          </p:spPr>
          <p:txBody>
            <a:bodyPr anchor="ctr"/>
            <a:lstStyle/>
            <a:p>
              <a:pPr algn="ctr"/>
              <a:endParaRPr/>
            </a:p>
          </p:txBody>
        </p:sp>
        <p:sp>
          <p:nvSpPr>
            <p:cNvPr id="99" name="ísḷíḓe">
              <a:extLst>
                <a:ext uri="{FF2B5EF4-FFF2-40B4-BE49-F238E27FC236}">
                  <a16:creationId xmlns:a16="http://schemas.microsoft.com/office/drawing/2014/main" xmlns="" id="{CCBD7FD4-6FAC-74BC-B9FD-8541A26CAACA}"/>
                </a:ext>
              </a:extLst>
            </p:cNvPr>
            <p:cNvSpPr/>
            <p:nvPr/>
          </p:nvSpPr>
          <p:spPr bwMode="auto">
            <a:xfrm>
              <a:off x="8357180" y="7227901"/>
              <a:ext cx="2673117" cy="197518"/>
            </a:xfrm>
            <a:custGeom>
              <a:avLst/>
              <a:gdLst/>
              <a:ahLst/>
              <a:cxnLst>
                <a:cxn ang="0">
                  <a:pos x="4033" y="0"/>
                </a:cxn>
                <a:cxn ang="0">
                  <a:pos x="0" y="0"/>
                </a:cxn>
                <a:cxn ang="0">
                  <a:pos x="0" y="260"/>
                </a:cxn>
                <a:cxn ang="0">
                  <a:pos x="4033" y="298"/>
                </a:cxn>
                <a:cxn ang="0">
                  <a:pos x="4033" y="0"/>
                </a:cxn>
              </a:cxnLst>
              <a:rect l="0" t="0" r="r" b="b"/>
              <a:pathLst>
                <a:path w="4033" h="298">
                  <a:moveTo>
                    <a:pt x="4033" y="0"/>
                  </a:moveTo>
                  <a:lnTo>
                    <a:pt x="0" y="0"/>
                  </a:lnTo>
                  <a:lnTo>
                    <a:pt x="0" y="260"/>
                  </a:lnTo>
                  <a:lnTo>
                    <a:pt x="4033" y="298"/>
                  </a:lnTo>
                  <a:lnTo>
                    <a:pt x="4033" y="0"/>
                  </a:lnTo>
                  <a:close/>
                </a:path>
              </a:pathLst>
            </a:custGeom>
            <a:solidFill>
              <a:srgbClr val="EEF2E0"/>
            </a:solidFill>
            <a:ln w="9525">
              <a:noFill/>
              <a:round/>
              <a:headEnd/>
              <a:tailEnd/>
            </a:ln>
          </p:spPr>
          <p:txBody>
            <a:bodyPr anchor="ctr"/>
            <a:lstStyle/>
            <a:p>
              <a:pPr algn="ctr"/>
              <a:endParaRPr/>
            </a:p>
          </p:txBody>
        </p:sp>
        <p:sp>
          <p:nvSpPr>
            <p:cNvPr id="100" name="íṩḻïḍé">
              <a:extLst>
                <a:ext uri="{FF2B5EF4-FFF2-40B4-BE49-F238E27FC236}">
                  <a16:creationId xmlns:a16="http://schemas.microsoft.com/office/drawing/2014/main" xmlns="" id="{A5F196BD-5AB3-1CD0-1780-D662C4023D37}"/>
                </a:ext>
              </a:extLst>
            </p:cNvPr>
            <p:cNvSpPr/>
            <p:nvPr/>
          </p:nvSpPr>
          <p:spPr bwMode="auto">
            <a:xfrm>
              <a:off x="8357180" y="7425419"/>
              <a:ext cx="2673117" cy="204146"/>
            </a:xfrm>
            <a:custGeom>
              <a:avLst/>
              <a:gdLst/>
              <a:ahLst/>
              <a:cxnLst>
                <a:cxn ang="0">
                  <a:pos x="0" y="0"/>
                </a:cxn>
                <a:cxn ang="0">
                  <a:pos x="0" y="308"/>
                </a:cxn>
                <a:cxn ang="0">
                  <a:pos x="4033" y="308"/>
                </a:cxn>
                <a:cxn ang="0">
                  <a:pos x="4033" y="39"/>
                </a:cxn>
                <a:cxn ang="0">
                  <a:pos x="0" y="0"/>
                </a:cxn>
              </a:cxnLst>
              <a:rect l="0" t="0" r="r" b="b"/>
              <a:pathLst>
                <a:path w="4033" h="308">
                  <a:moveTo>
                    <a:pt x="0" y="0"/>
                  </a:moveTo>
                  <a:lnTo>
                    <a:pt x="0" y="308"/>
                  </a:lnTo>
                  <a:lnTo>
                    <a:pt x="4033" y="308"/>
                  </a:lnTo>
                  <a:lnTo>
                    <a:pt x="4033" y="39"/>
                  </a:lnTo>
                  <a:lnTo>
                    <a:pt x="0" y="0"/>
                  </a:lnTo>
                  <a:close/>
                </a:path>
              </a:pathLst>
            </a:custGeom>
            <a:solidFill>
              <a:srgbClr val="EEF2E0"/>
            </a:solidFill>
            <a:ln w="9525">
              <a:noFill/>
              <a:round/>
              <a:headEnd/>
              <a:tailEnd/>
            </a:ln>
          </p:spPr>
          <p:txBody>
            <a:bodyPr anchor="ctr"/>
            <a:lstStyle/>
            <a:p>
              <a:pPr algn="ctr"/>
              <a:endParaRPr/>
            </a:p>
          </p:txBody>
        </p:sp>
        <p:sp>
          <p:nvSpPr>
            <p:cNvPr id="101" name="iṣľiḍe">
              <a:extLst>
                <a:ext uri="{FF2B5EF4-FFF2-40B4-BE49-F238E27FC236}">
                  <a16:creationId xmlns:a16="http://schemas.microsoft.com/office/drawing/2014/main" xmlns="" id="{39AB9CA5-AA5D-B475-1E29-B5ACC8488978}"/>
                </a:ext>
              </a:extLst>
            </p:cNvPr>
            <p:cNvSpPr/>
            <p:nvPr/>
          </p:nvSpPr>
          <p:spPr bwMode="auto">
            <a:xfrm>
              <a:off x="8357180" y="7400232"/>
              <a:ext cx="2673117" cy="51037"/>
            </a:xfrm>
            <a:custGeom>
              <a:avLst/>
              <a:gdLst/>
              <a:ahLst/>
              <a:cxnLst>
                <a:cxn ang="0">
                  <a:pos x="4033" y="38"/>
                </a:cxn>
                <a:cxn ang="0">
                  <a:pos x="0" y="0"/>
                </a:cxn>
                <a:cxn ang="0">
                  <a:pos x="0" y="38"/>
                </a:cxn>
                <a:cxn ang="0">
                  <a:pos x="4033" y="77"/>
                </a:cxn>
                <a:cxn ang="0">
                  <a:pos x="4033" y="38"/>
                </a:cxn>
              </a:cxnLst>
              <a:rect l="0" t="0" r="r" b="b"/>
              <a:pathLst>
                <a:path w="4033" h="77">
                  <a:moveTo>
                    <a:pt x="4033" y="38"/>
                  </a:moveTo>
                  <a:lnTo>
                    <a:pt x="0" y="0"/>
                  </a:lnTo>
                  <a:lnTo>
                    <a:pt x="0" y="38"/>
                  </a:lnTo>
                  <a:lnTo>
                    <a:pt x="4033" y="77"/>
                  </a:lnTo>
                  <a:lnTo>
                    <a:pt x="4033" y="38"/>
                  </a:lnTo>
                  <a:close/>
                </a:path>
              </a:pathLst>
            </a:custGeom>
            <a:solidFill>
              <a:srgbClr val="CCCEC0"/>
            </a:solidFill>
            <a:ln w="9525">
              <a:noFill/>
              <a:round/>
              <a:headEnd/>
              <a:tailEnd/>
            </a:ln>
          </p:spPr>
          <p:txBody>
            <a:bodyPr anchor="ctr"/>
            <a:lstStyle/>
            <a:p>
              <a:pPr algn="ctr"/>
              <a:endParaRPr/>
            </a:p>
          </p:txBody>
        </p:sp>
        <p:sp>
          <p:nvSpPr>
            <p:cNvPr id="102" name="îṡľíďè">
              <a:extLst>
                <a:ext uri="{FF2B5EF4-FFF2-40B4-BE49-F238E27FC236}">
                  <a16:creationId xmlns:a16="http://schemas.microsoft.com/office/drawing/2014/main" xmlns="" id="{14105D36-46DA-89C1-2E56-A8FB19DD83D6}"/>
                </a:ext>
              </a:extLst>
            </p:cNvPr>
            <p:cNvSpPr/>
            <p:nvPr/>
          </p:nvSpPr>
          <p:spPr bwMode="auto">
            <a:xfrm>
              <a:off x="8708470" y="7094014"/>
              <a:ext cx="2468308" cy="102073"/>
            </a:xfrm>
            <a:prstGeom prst="rect">
              <a:avLst/>
            </a:prstGeom>
            <a:solidFill>
              <a:srgbClr val="EEF2E0"/>
            </a:solidFill>
            <a:ln w="9525">
              <a:noFill/>
              <a:miter lim="800000"/>
              <a:headEnd/>
              <a:tailEnd/>
            </a:ln>
          </p:spPr>
          <p:txBody>
            <a:bodyPr anchor="ctr"/>
            <a:lstStyle/>
            <a:p>
              <a:pPr algn="ctr"/>
              <a:endParaRPr/>
            </a:p>
          </p:txBody>
        </p:sp>
        <p:sp>
          <p:nvSpPr>
            <p:cNvPr id="103" name="íśḷíḓe">
              <a:extLst>
                <a:ext uri="{FF2B5EF4-FFF2-40B4-BE49-F238E27FC236}">
                  <a16:creationId xmlns:a16="http://schemas.microsoft.com/office/drawing/2014/main" xmlns="" id="{CE32F4E1-8A61-C8A8-F547-1A8C7A4EB80C}"/>
                </a:ext>
              </a:extLst>
            </p:cNvPr>
            <p:cNvSpPr/>
            <p:nvPr/>
          </p:nvSpPr>
          <p:spPr bwMode="auto">
            <a:xfrm>
              <a:off x="8708470" y="7196087"/>
              <a:ext cx="2468308" cy="31815"/>
            </a:xfrm>
            <a:prstGeom prst="rect">
              <a:avLst/>
            </a:prstGeom>
            <a:solidFill>
              <a:srgbClr val="CCCEC0"/>
            </a:solidFill>
            <a:ln w="9525">
              <a:noFill/>
              <a:miter lim="800000"/>
              <a:headEnd/>
              <a:tailEnd/>
            </a:ln>
          </p:spPr>
          <p:txBody>
            <a:bodyPr anchor="ctr"/>
            <a:lstStyle/>
            <a:p>
              <a:pPr algn="ctr"/>
              <a:endParaRPr/>
            </a:p>
          </p:txBody>
        </p:sp>
        <p:sp>
          <p:nvSpPr>
            <p:cNvPr id="104" name="iṧļiḓè">
              <a:extLst>
                <a:ext uri="{FF2B5EF4-FFF2-40B4-BE49-F238E27FC236}">
                  <a16:creationId xmlns:a16="http://schemas.microsoft.com/office/drawing/2014/main" xmlns="" id="{6484C634-1A27-524D-F780-DAA45C9A6553}"/>
                </a:ext>
              </a:extLst>
            </p:cNvPr>
            <p:cNvSpPr/>
            <p:nvPr/>
          </p:nvSpPr>
          <p:spPr bwMode="auto">
            <a:xfrm>
              <a:off x="8816508" y="6972719"/>
              <a:ext cx="2468971" cy="63630"/>
            </a:xfrm>
            <a:prstGeom prst="rect">
              <a:avLst/>
            </a:prstGeom>
            <a:solidFill>
              <a:srgbClr val="CCCEC0"/>
            </a:solidFill>
            <a:ln w="9525">
              <a:noFill/>
              <a:miter lim="800000"/>
              <a:headEnd/>
              <a:tailEnd/>
            </a:ln>
          </p:spPr>
          <p:txBody>
            <a:bodyPr anchor="ctr"/>
            <a:lstStyle/>
            <a:p>
              <a:pPr algn="ctr"/>
              <a:endParaRPr/>
            </a:p>
          </p:txBody>
        </p:sp>
        <p:sp>
          <p:nvSpPr>
            <p:cNvPr id="105" name="iŝḻïḍé">
              <a:extLst>
                <a:ext uri="{FF2B5EF4-FFF2-40B4-BE49-F238E27FC236}">
                  <a16:creationId xmlns:a16="http://schemas.microsoft.com/office/drawing/2014/main" xmlns="" id="{3AA12444-65C0-D9E9-7628-40E5041A1D2F}"/>
                </a:ext>
              </a:extLst>
            </p:cNvPr>
            <p:cNvSpPr/>
            <p:nvPr/>
          </p:nvSpPr>
          <p:spPr bwMode="auto">
            <a:xfrm>
              <a:off x="8816508" y="7036349"/>
              <a:ext cx="2468971" cy="57665"/>
            </a:xfrm>
            <a:prstGeom prst="rect">
              <a:avLst/>
            </a:prstGeom>
            <a:solidFill>
              <a:srgbClr val="EEF2E0"/>
            </a:solidFill>
            <a:ln w="9525">
              <a:noFill/>
              <a:miter lim="800000"/>
              <a:headEnd/>
              <a:tailEnd/>
            </a:ln>
          </p:spPr>
          <p:txBody>
            <a:bodyPr anchor="ctr"/>
            <a:lstStyle/>
            <a:p>
              <a:pPr algn="ctr"/>
              <a:endParaRPr/>
            </a:p>
          </p:txBody>
        </p:sp>
        <p:sp>
          <p:nvSpPr>
            <p:cNvPr id="106" name="ïṣlîde">
              <a:extLst>
                <a:ext uri="{FF2B5EF4-FFF2-40B4-BE49-F238E27FC236}">
                  <a16:creationId xmlns:a16="http://schemas.microsoft.com/office/drawing/2014/main" xmlns="" id="{56CD7E31-EE5B-3461-4938-6DE3E1668C19}"/>
                </a:ext>
              </a:extLst>
            </p:cNvPr>
            <p:cNvSpPr/>
            <p:nvPr/>
          </p:nvSpPr>
          <p:spPr bwMode="auto">
            <a:xfrm>
              <a:off x="8752878" y="6800389"/>
              <a:ext cx="2341049" cy="57665"/>
            </a:xfrm>
            <a:custGeom>
              <a:avLst/>
              <a:gdLst/>
              <a:ahLst/>
              <a:cxnLst>
                <a:cxn ang="0">
                  <a:pos x="3532" y="0"/>
                </a:cxn>
                <a:cxn ang="0">
                  <a:pos x="0" y="0"/>
                </a:cxn>
                <a:cxn ang="0">
                  <a:pos x="0" y="48"/>
                </a:cxn>
                <a:cxn ang="0">
                  <a:pos x="3532" y="87"/>
                </a:cxn>
                <a:cxn ang="0">
                  <a:pos x="3532" y="0"/>
                </a:cxn>
              </a:cxnLst>
              <a:rect l="0" t="0" r="r" b="b"/>
              <a:pathLst>
                <a:path w="3532" h="87">
                  <a:moveTo>
                    <a:pt x="3532" y="0"/>
                  </a:moveTo>
                  <a:lnTo>
                    <a:pt x="0" y="0"/>
                  </a:lnTo>
                  <a:lnTo>
                    <a:pt x="0" y="48"/>
                  </a:lnTo>
                  <a:lnTo>
                    <a:pt x="3532" y="87"/>
                  </a:lnTo>
                  <a:lnTo>
                    <a:pt x="3532" y="0"/>
                  </a:lnTo>
                  <a:close/>
                </a:path>
              </a:pathLst>
            </a:custGeom>
            <a:solidFill>
              <a:srgbClr val="CCCEC0"/>
            </a:solidFill>
            <a:ln w="9525">
              <a:noFill/>
              <a:round/>
              <a:headEnd/>
              <a:tailEnd/>
            </a:ln>
          </p:spPr>
          <p:txBody>
            <a:bodyPr anchor="ctr"/>
            <a:lstStyle/>
            <a:p>
              <a:pPr algn="ctr"/>
              <a:endParaRPr/>
            </a:p>
          </p:txBody>
        </p:sp>
        <p:sp>
          <p:nvSpPr>
            <p:cNvPr id="107" name="îś1iḓê">
              <a:extLst>
                <a:ext uri="{FF2B5EF4-FFF2-40B4-BE49-F238E27FC236}">
                  <a16:creationId xmlns:a16="http://schemas.microsoft.com/office/drawing/2014/main" xmlns="" id="{80FDE4BF-664E-43FA-3F13-8EEA4B8C59E3}"/>
                </a:ext>
              </a:extLst>
            </p:cNvPr>
            <p:cNvSpPr/>
            <p:nvPr/>
          </p:nvSpPr>
          <p:spPr bwMode="auto">
            <a:xfrm>
              <a:off x="8752878" y="6832203"/>
              <a:ext cx="2341049" cy="165703"/>
            </a:xfrm>
            <a:custGeom>
              <a:avLst/>
              <a:gdLst/>
              <a:ahLst/>
              <a:cxnLst>
                <a:cxn ang="0">
                  <a:pos x="0" y="0"/>
                </a:cxn>
                <a:cxn ang="0">
                  <a:pos x="0" y="250"/>
                </a:cxn>
                <a:cxn ang="0">
                  <a:pos x="3532" y="250"/>
                </a:cxn>
                <a:cxn ang="0">
                  <a:pos x="3532" y="39"/>
                </a:cxn>
                <a:cxn ang="0">
                  <a:pos x="0" y="0"/>
                </a:cxn>
              </a:cxnLst>
              <a:rect l="0" t="0" r="r" b="b"/>
              <a:pathLst>
                <a:path w="3532" h="250">
                  <a:moveTo>
                    <a:pt x="0" y="0"/>
                  </a:moveTo>
                  <a:lnTo>
                    <a:pt x="0" y="250"/>
                  </a:lnTo>
                  <a:lnTo>
                    <a:pt x="3532" y="250"/>
                  </a:lnTo>
                  <a:lnTo>
                    <a:pt x="3532" y="39"/>
                  </a:lnTo>
                  <a:lnTo>
                    <a:pt x="0" y="0"/>
                  </a:lnTo>
                  <a:close/>
                </a:path>
              </a:pathLst>
            </a:custGeom>
            <a:solidFill>
              <a:srgbClr val="EEF2E0"/>
            </a:solidFill>
            <a:ln w="9525">
              <a:noFill/>
              <a:round/>
              <a:headEnd/>
              <a:tailEnd/>
            </a:ln>
          </p:spPr>
          <p:txBody>
            <a:bodyPr anchor="ctr"/>
            <a:lstStyle/>
            <a:p>
              <a:pPr algn="ctr"/>
              <a:endParaRPr/>
            </a:p>
          </p:txBody>
        </p:sp>
        <p:sp>
          <p:nvSpPr>
            <p:cNvPr id="108" name="ïšlíďè">
              <a:extLst>
                <a:ext uri="{FF2B5EF4-FFF2-40B4-BE49-F238E27FC236}">
                  <a16:creationId xmlns:a16="http://schemas.microsoft.com/office/drawing/2014/main" xmlns="" id="{99EC624A-E925-EA74-9EAE-CA1C8B86C0EB}"/>
                </a:ext>
              </a:extLst>
            </p:cNvPr>
            <p:cNvSpPr/>
            <p:nvPr/>
          </p:nvSpPr>
          <p:spPr bwMode="auto">
            <a:xfrm>
              <a:off x="8823136" y="6455727"/>
              <a:ext cx="2749340" cy="76886"/>
            </a:xfrm>
            <a:prstGeom prst="rect">
              <a:avLst/>
            </a:prstGeom>
            <a:solidFill>
              <a:srgbClr val="EEF2E0"/>
            </a:solidFill>
            <a:ln w="9525">
              <a:noFill/>
              <a:miter lim="800000"/>
              <a:headEnd/>
              <a:tailEnd/>
            </a:ln>
          </p:spPr>
          <p:txBody>
            <a:bodyPr anchor="ctr"/>
            <a:lstStyle/>
            <a:p>
              <a:pPr algn="ctr"/>
              <a:endParaRPr/>
            </a:p>
          </p:txBody>
        </p:sp>
        <p:sp>
          <p:nvSpPr>
            <p:cNvPr id="109" name="íSḷîḓé">
              <a:extLst>
                <a:ext uri="{FF2B5EF4-FFF2-40B4-BE49-F238E27FC236}">
                  <a16:creationId xmlns:a16="http://schemas.microsoft.com/office/drawing/2014/main" xmlns="" id="{E83CF093-7277-21FB-EDB4-73E441903F67}"/>
                </a:ext>
              </a:extLst>
            </p:cNvPr>
            <p:cNvSpPr/>
            <p:nvPr/>
          </p:nvSpPr>
          <p:spPr bwMode="auto">
            <a:xfrm>
              <a:off x="8784693" y="6386131"/>
              <a:ext cx="2704932" cy="69595"/>
            </a:xfrm>
            <a:prstGeom prst="rect">
              <a:avLst/>
            </a:prstGeom>
            <a:solidFill>
              <a:srgbClr val="EEF2E0"/>
            </a:solidFill>
            <a:ln w="9525">
              <a:noFill/>
              <a:miter lim="800000"/>
              <a:headEnd/>
              <a:tailEnd/>
            </a:ln>
          </p:spPr>
          <p:txBody>
            <a:bodyPr anchor="ctr"/>
            <a:lstStyle/>
            <a:p>
              <a:pPr algn="ctr"/>
              <a:endParaRPr/>
            </a:p>
          </p:txBody>
        </p:sp>
        <p:sp>
          <p:nvSpPr>
            <p:cNvPr id="110" name="ïšḻidê">
              <a:extLst>
                <a:ext uri="{FF2B5EF4-FFF2-40B4-BE49-F238E27FC236}">
                  <a16:creationId xmlns:a16="http://schemas.microsoft.com/office/drawing/2014/main" xmlns="" id="{EE801E43-0F61-D9F8-293B-756892EF9857}"/>
                </a:ext>
              </a:extLst>
            </p:cNvPr>
            <p:cNvSpPr/>
            <p:nvPr/>
          </p:nvSpPr>
          <p:spPr bwMode="auto">
            <a:xfrm>
              <a:off x="8752878" y="6175358"/>
              <a:ext cx="2749340" cy="70258"/>
            </a:xfrm>
            <a:prstGeom prst="rect">
              <a:avLst/>
            </a:prstGeom>
            <a:solidFill>
              <a:srgbClr val="CCCEC0"/>
            </a:solidFill>
            <a:ln w="9525">
              <a:noFill/>
              <a:miter lim="800000"/>
              <a:headEnd/>
              <a:tailEnd/>
            </a:ln>
          </p:spPr>
          <p:txBody>
            <a:bodyPr anchor="ctr"/>
            <a:lstStyle/>
            <a:p>
              <a:pPr algn="ctr"/>
              <a:endParaRPr/>
            </a:p>
          </p:txBody>
        </p:sp>
        <p:sp>
          <p:nvSpPr>
            <p:cNvPr id="111" name="íṧḻîḑè">
              <a:extLst>
                <a:ext uri="{FF2B5EF4-FFF2-40B4-BE49-F238E27FC236}">
                  <a16:creationId xmlns:a16="http://schemas.microsoft.com/office/drawing/2014/main" xmlns="" id="{F7467041-CCF3-7DAF-74B8-D938D425B48F}"/>
                </a:ext>
              </a:extLst>
            </p:cNvPr>
            <p:cNvSpPr/>
            <p:nvPr/>
          </p:nvSpPr>
          <p:spPr bwMode="auto">
            <a:xfrm>
              <a:off x="8567954" y="6047435"/>
              <a:ext cx="2755968" cy="147144"/>
            </a:xfrm>
            <a:prstGeom prst="rect">
              <a:avLst/>
            </a:prstGeom>
            <a:solidFill>
              <a:srgbClr val="EEF2E0"/>
            </a:solidFill>
            <a:ln w="9525">
              <a:noFill/>
              <a:miter lim="800000"/>
              <a:headEnd/>
              <a:tailEnd/>
            </a:ln>
          </p:spPr>
          <p:txBody>
            <a:bodyPr anchor="ctr"/>
            <a:lstStyle/>
            <a:p>
              <a:pPr algn="ctr"/>
              <a:endParaRPr/>
            </a:p>
          </p:txBody>
        </p:sp>
        <p:sp>
          <p:nvSpPr>
            <p:cNvPr id="112" name="iṧlïḓè">
              <a:extLst>
                <a:ext uri="{FF2B5EF4-FFF2-40B4-BE49-F238E27FC236}">
                  <a16:creationId xmlns:a16="http://schemas.microsoft.com/office/drawing/2014/main" xmlns="" id="{4B4B5188-92A3-42B7-0F2D-834689299D93}"/>
                </a:ext>
              </a:extLst>
            </p:cNvPr>
            <p:cNvSpPr/>
            <p:nvPr/>
          </p:nvSpPr>
          <p:spPr bwMode="auto">
            <a:xfrm>
              <a:off x="8784693" y="4357267"/>
              <a:ext cx="2290012" cy="191553"/>
            </a:xfrm>
            <a:prstGeom prst="rect">
              <a:avLst/>
            </a:prstGeom>
            <a:solidFill>
              <a:srgbClr val="EEF2E0"/>
            </a:solidFill>
            <a:ln w="9525">
              <a:noFill/>
              <a:miter lim="800000"/>
              <a:headEnd/>
              <a:tailEnd/>
            </a:ln>
          </p:spPr>
          <p:txBody>
            <a:bodyPr anchor="ctr"/>
            <a:lstStyle/>
            <a:p>
              <a:pPr algn="ctr"/>
              <a:endParaRPr/>
            </a:p>
          </p:txBody>
        </p:sp>
        <p:sp>
          <p:nvSpPr>
            <p:cNvPr id="113" name="iš1îḋê">
              <a:extLst>
                <a:ext uri="{FF2B5EF4-FFF2-40B4-BE49-F238E27FC236}">
                  <a16:creationId xmlns:a16="http://schemas.microsoft.com/office/drawing/2014/main" xmlns="" id="{EC7B7B74-683A-DDE1-6A91-9BB2E72E1A4B}"/>
                </a:ext>
              </a:extLst>
            </p:cNvPr>
            <p:cNvSpPr/>
            <p:nvPr/>
          </p:nvSpPr>
          <p:spPr bwMode="auto">
            <a:xfrm>
              <a:off x="8682620" y="6628058"/>
              <a:ext cx="2781818" cy="96108"/>
            </a:xfrm>
            <a:prstGeom prst="rect">
              <a:avLst/>
            </a:prstGeom>
            <a:solidFill>
              <a:srgbClr val="EEF2E0"/>
            </a:solidFill>
            <a:ln w="9525">
              <a:noFill/>
              <a:miter lim="800000"/>
              <a:headEnd/>
              <a:tailEnd/>
            </a:ln>
          </p:spPr>
          <p:txBody>
            <a:bodyPr anchor="ctr"/>
            <a:lstStyle/>
            <a:p>
              <a:pPr algn="ctr"/>
              <a:endParaRPr/>
            </a:p>
          </p:txBody>
        </p:sp>
        <p:sp>
          <p:nvSpPr>
            <p:cNvPr id="114" name="iṣḷíḍè">
              <a:extLst>
                <a:ext uri="{FF2B5EF4-FFF2-40B4-BE49-F238E27FC236}">
                  <a16:creationId xmlns:a16="http://schemas.microsoft.com/office/drawing/2014/main" xmlns="" id="{83FF6979-67AF-E915-5FAD-41E84E8F9582}"/>
                </a:ext>
              </a:extLst>
            </p:cNvPr>
            <p:cNvSpPr/>
            <p:nvPr/>
          </p:nvSpPr>
          <p:spPr bwMode="auto">
            <a:xfrm>
              <a:off x="8682620" y="6532613"/>
              <a:ext cx="2781818" cy="95445"/>
            </a:xfrm>
            <a:prstGeom prst="rect">
              <a:avLst/>
            </a:prstGeom>
            <a:solidFill>
              <a:srgbClr val="CCCEC0"/>
            </a:solidFill>
            <a:ln w="9525">
              <a:noFill/>
              <a:miter lim="800000"/>
              <a:headEnd/>
              <a:tailEnd/>
            </a:ln>
          </p:spPr>
          <p:txBody>
            <a:bodyPr anchor="ctr"/>
            <a:lstStyle/>
            <a:p>
              <a:pPr algn="ctr"/>
              <a:endParaRPr/>
            </a:p>
          </p:txBody>
        </p:sp>
        <p:sp>
          <p:nvSpPr>
            <p:cNvPr id="115" name="ïSḻîḑe">
              <a:extLst>
                <a:ext uri="{FF2B5EF4-FFF2-40B4-BE49-F238E27FC236}">
                  <a16:creationId xmlns:a16="http://schemas.microsoft.com/office/drawing/2014/main" xmlns="" id="{AE59E90D-10C8-239F-3FA0-90DB6A0BB606}"/>
                </a:ext>
              </a:extLst>
            </p:cNvPr>
            <p:cNvSpPr/>
            <p:nvPr/>
          </p:nvSpPr>
          <p:spPr bwMode="auto">
            <a:xfrm>
              <a:off x="8682620" y="6233022"/>
              <a:ext cx="2736747" cy="153110"/>
            </a:xfrm>
            <a:custGeom>
              <a:avLst/>
              <a:gdLst/>
              <a:ahLst/>
              <a:cxnLst>
                <a:cxn ang="0">
                  <a:pos x="4129" y="0"/>
                </a:cxn>
                <a:cxn ang="0">
                  <a:pos x="0" y="0"/>
                </a:cxn>
                <a:cxn ang="0">
                  <a:pos x="0" y="231"/>
                </a:cxn>
                <a:cxn ang="0">
                  <a:pos x="4129" y="202"/>
                </a:cxn>
                <a:cxn ang="0">
                  <a:pos x="4129" y="0"/>
                </a:cxn>
              </a:cxnLst>
              <a:rect l="0" t="0" r="r" b="b"/>
              <a:pathLst>
                <a:path w="4129" h="231">
                  <a:moveTo>
                    <a:pt x="4129" y="0"/>
                  </a:moveTo>
                  <a:lnTo>
                    <a:pt x="0" y="0"/>
                  </a:lnTo>
                  <a:lnTo>
                    <a:pt x="0" y="231"/>
                  </a:lnTo>
                  <a:lnTo>
                    <a:pt x="4129" y="202"/>
                  </a:lnTo>
                  <a:lnTo>
                    <a:pt x="4129" y="0"/>
                  </a:lnTo>
                  <a:close/>
                </a:path>
              </a:pathLst>
            </a:custGeom>
            <a:solidFill>
              <a:srgbClr val="EEF2E0"/>
            </a:solidFill>
            <a:ln w="9525">
              <a:noFill/>
              <a:round/>
              <a:headEnd/>
              <a:tailEnd/>
            </a:ln>
          </p:spPr>
          <p:txBody>
            <a:bodyPr anchor="ctr"/>
            <a:lstStyle/>
            <a:p>
              <a:pPr algn="ctr"/>
              <a:endParaRPr/>
            </a:p>
          </p:txBody>
        </p:sp>
        <p:sp>
          <p:nvSpPr>
            <p:cNvPr id="116" name="iŝlíďê">
              <a:extLst>
                <a:ext uri="{FF2B5EF4-FFF2-40B4-BE49-F238E27FC236}">
                  <a16:creationId xmlns:a16="http://schemas.microsoft.com/office/drawing/2014/main" xmlns="" id="{C9B78E69-078B-A680-2399-2F4F299699B6}"/>
                </a:ext>
              </a:extLst>
            </p:cNvPr>
            <p:cNvSpPr/>
            <p:nvPr/>
          </p:nvSpPr>
          <p:spPr bwMode="auto">
            <a:xfrm>
              <a:off x="8682620" y="6366910"/>
              <a:ext cx="2736747" cy="31815"/>
            </a:xfrm>
            <a:custGeom>
              <a:avLst/>
              <a:gdLst/>
              <a:ahLst/>
              <a:cxnLst>
                <a:cxn ang="0">
                  <a:pos x="0" y="29"/>
                </a:cxn>
                <a:cxn ang="0">
                  <a:pos x="0" y="48"/>
                </a:cxn>
                <a:cxn ang="0">
                  <a:pos x="4129" y="48"/>
                </a:cxn>
                <a:cxn ang="0">
                  <a:pos x="4129" y="0"/>
                </a:cxn>
                <a:cxn ang="0">
                  <a:pos x="0" y="29"/>
                </a:cxn>
              </a:cxnLst>
              <a:rect l="0" t="0" r="r" b="b"/>
              <a:pathLst>
                <a:path w="4129" h="48">
                  <a:moveTo>
                    <a:pt x="0" y="29"/>
                  </a:moveTo>
                  <a:lnTo>
                    <a:pt x="0" y="48"/>
                  </a:lnTo>
                  <a:lnTo>
                    <a:pt x="4129" y="48"/>
                  </a:lnTo>
                  <a:lnTo>
                    <a:pt x="4129" y="0"/>
                  </a:lnTo>
                  <a:lnTo>
                    <a:pt x="0" y="29"/>
                  </a:lnTo>
                  <a:close/>
                </a:path>
              </a:pathLst>
            </a:custGeom>
            <a:solidFill>
              <a:srgbClr val="CCCEC0"/>
            </a:solidFill>
            <a:ln w="9525">
              <a:noFill/>
              <a:round/>
              <a:headEnd/>
              <a:tailEnd/>
            </a:ln>
          </p:spPr>
          <p:txBody>
            <a:bodyPr anchor="ctr"/>
            <a:lstStyle/>
            <a:p>
              <a:pPr algn="ctr"/>
              <a:endParaRPr/>
            </a:p>
          </p:txBody>
        </p:sp>
        <p:sp>
          <p:nvSpPr>
            <p:cNvPr id="117" name="iśľïḋe">
              <a:extLst>
                <a:ext uri="{FF2B5EF4-FFF2-40B4-BE49-F238E27FC236}">
                  <a16:creationId xmlns:a16="http://schemas.microsoft.com/office/drawing/2014/main" xmlns="" id="{08FC3604-79BA-17D6-C7DA-1976DF3AB13B}"/>
                </a:ext>
              </a:extLst>
            </p:cNvPr>
            <p:cNvSpPr/>
            <p:nvPr/>
          </p:nvSpPr>
          <p:spPr bwMode="auto">
            <a:xfrm>
              <a:off x="8727691" y="5920175"/>
              <a:ext cx="2819598" cy="102073"/>
            </a:xfrm>
            <a:prstGeom prst="rect">
              <a:avLst/>
            </a:prstGeom>
            <a:solidFill>
              <a:srgbClr val="EEF2E0"/>
            </a:solidFill>
            <a:ln w="9525">
              <a:noFill/>
              <a:miter lim="800000"/>
              <a:headEnd/>
              <a:tailEnd/>
            </a:ln>
          </p:spPr>
          <p:txBody>
            <a:bodyPr anchor="ctr"/>
            <a:lstStyle/>
            <a:p>
              <a:pPr algn="ctr"/>
              <a:endParaRPr/>
            </a:p>
          </p:txBody>
        </p:sp>
        <p:sp>
          <p:nvSpPr>
            <p:cNvPr id="118" name="íṥľíḑê">
              <a:extLst>
                <a:ext uri="{FF2B5EF4-FFF2-40B4-BE49-F238E27FC236}">
                  <a16:creationId xmlns:a16="http://schemas.microsoft.com/office/drawing/2014/main" xmlns="" id="{6989BD06-3D67-1F0E-8EDB-B52F1D9EEEB3}"/>
                </a:ext>
              </a:extLst>
            </p:cNvPr>
            <p:cNvSpPr/>
            <p:nvPr/>
          </p:nvSpPr>
          <p:spPr bwMode="auto">
            <a:xfrm>
              <a:off x="8727691" y="6022248"/>
              <a:ext cx="2819598" cy="25187"/>
            </a:xfrm>
            <a:prstGeom prst="rect">
              <a:avLst/>
            </a:prstGeom>
            <a:solidFill>
              <a:srgbClr val="CCCEC0"/>
            </a:solidFill>
            <a:ln w="9525">
              <a:noFill/>
              <a:miter lim="800000"/>
              <a:headEnd/>
              <a:tailEnd/>
            </a:ln>
          </p:spPr>
          <p:txBody>
            <a:bodyPr anchor="ctr"/>
            <a:lstStyle/>
            <a:p>
              <a:pPr algn="ctr"/>
              <a:endParaRPr/>
            </a:p>
          </p:txBody>
        </p:sp>
        <p:sp>
          <p:nvSpPr>
            <p:cNvPr id="119" name="î$ḷïďè">
              <a:extLst>
                <a:ext uri="{FF2B5EF4-FFF2-40B4-BE49-F238E27FC236}">
                  <a16:creationId xmlns:a16="http://schemas.microsoft.com/office/drawing/2014/main" xmlns="" id="{F6EF2002-F8CA-30E5-4D1D-D148AF6370CC}"/>
                </a:ext>
              </a:extLst>
            </p:cNvPr>
            <p:cNvSpPr/>
            <p:nvPr/>
          </p:nvSpPr>
          <p:spPr bwMode="auto">
            <a:xfrm>
              <a:off x="8644840" y="5626550"/>
              <a:ext cx="2857379" cy="242589"/>
            </a:xfrm>
            <a:prstGeom prst="rect">
              <a:avLst/>
            </a:prstGeom>
            <a:solidFill>
              <a:srgbClr val="EEF2E0"/>
            </a:solidFill>
            <a:ln w="9525">
              <a:noFill/>
              <a:miter lim="800000"/>
              <a:headEnd/>
              <a:tailEnd/>
            </a:ln>
          </p:spPr>
          <p:txBody>
            <a:bodyPr anchor="ctr"/>
            <a:lstStyle/>
            <a:p>
              <a:pPr algn="ctr"/>
              <a:endParaRPr/>
            </a:p>
          </p:txBody>
        </p:sp>
        <p:sp>
          <p:nvSpPr>
            <p:cNvPr id="120" name="išlíďè">
              <a:extLst>
                <a:ext uri="{FF2B5EF4-FFF2-40B4-BE49-F238E27FC236}">
                  <a16:creationId xmlns:a16="http://schemas.microsoft.com/office/drawing/2014/main" xmlns="" id="{6535BA4B-881F-3BB8-79A8-134613000D34}"/>
                </a:ext>
              </a:extLst>
            </p:cNvPr>
            <p:cNvSpPr/>
            <p:nvPr/>
          </p:nvSpPr>
          <p:spPr bwMode="auto">
            <a:xfrm>
              <a:off x="8644840" y="5869139"/>
              <a:ext cx="2857379" cy="51037"/>
            </a:xfrm>
            <a:prstGeom prst="rect">
              <a:avLst/>
            </a:prstGeom>
            <a:solidFill>
              <a:srgbClr val="CCCEC0"/>
            </a:solidFill>
            <a:ln w="9525">
              <a:noFill/>
              <a:miter lim="800000"/>
              <a:headEnd/>
              <a:tailEnd/>
            </a:ln>
          </p:spPr>
          <p:txBody>
            <a:bodyPr anchor="ctr"/>
            <a:lstStyle/>
            <a:p>
              <a:pPr algn="ctr"/>
              <a:endParaRPr/>
            </a:p>
          </p:txBody>
        </p:sp>
        <p:sp>
          <p:nvSpPr>
            <p:cNvPr id="121" name="íṩliḑê">
              <a:extLst>
                <a:ext uri="{FF2B5EF4-FFF2-40B4-BE49-F238E27FC236}">
                  <a16:creationId xmlns:a16="http://schemas.microsoft.com/office/drawing/2014/main" xmlns="" id="{DD22BB8E-0356-46BB-EE77-2E6FD614F88F}"/>
                </a:ext>
              </a:extLst>
            </p:cNvPr>
            <p:cNvSpPr/>
            <p:nvPr/>
          </p:nvSpPr>
          <p:spPr bwMode="auto">
            <a:xfrm>
              <a:off x="8823136" y="5409811"/>
              <a:ext cx="2749340" cy="165703"/>
            </a:xfrm>
            <a:prstGeom prst="rect">
              <a:avLst/>
            </a:prstGeom>
            <a:solidFill>
              <a:srgbClr val="EEF2E0"/>
            </a:solidFill>
            <a:ln w="9525">
              <a:noFill/>
              <a:miter lim="800000"/>
              <a:headEnd/>
              <a:tailEnd/>
            </a:ln>
          </p:spPr>
          <p:txBody>
            <a:bodyPr anchor="ctr"/>
            <a:lstStyle/>
            <a:p>
              <a:pPr algn="ctr"/>
              <a:endParaRPr/>
            </a:p>
          </p:txBody>
        </p:sp>
        <p:sp>
          <p:nvSpPr>
            <p:cNvPr id="122" name="iṧḻiḓê">
              <a:extLst>
                <a:ext uri="{FF2B5EF4-FFF2-40B4-BE49-F238E27FC236}">
                  <a16:creationId xmlns:a16="http://schemas.microsoft.com/office/drawing/2014/main" xmlns="" id="{8AC4760E-13FA-C3B3-2808-5396A5D95E77}"/>
                </a:ext>
              </a:extLst>
            </p:cNvPr>
            <p:cNvSpPr/>
            <p:nvPr/>
          </p:nvSpPr>
          <p:spPr bwMode="auto">
            <a:xfrm>
              <a:off x="8823136" y="5575514"/>
              <a:ext cx="2749340" cy="51037"/>
            </a:xfrm>
            <a:prstGeom prst="rect">
              <a:avLst/>
            </a:prstGeom>
            <a:solidFill>
              <a:srgbClr val="CCCEC0"/>
            </a:solidFill>
            <a:ln w="9525">
              <a:noFill/>
              <a:miter lim="800000"/>
              <a:headEnd/>
              <a:tailEnd/>
            </a:ln>
          </p:spPr>
          <p:txBody>
            <a:bodyPr anchor="ctr"/>
            <a:lstStyle/>
            <a:p>
              <a:pPr algn="ctr"/>
              <a:endParaRPr/>
            </a:p>
          </p:txBody>
        </p:sp>
        <p:sp>
          <p:nvSpPr>
            <p:cNvPr id="123" name="îsľîdê">
              <a:extLst>
                <a:ext uri="{FF2B5EF4-FFF2-40B4-BE49-F238E27FC236}">
                  <a16:creationId xmlns:a16="http://schemas.microsoft.com/office/drawing/2014/main" xmlns="" id="{3B35D5ED-88D9-47FD-0C5C-D7FF0510531F}"/>
                </a:ext>
              </a:extLst>
            </p:cNvPr>
            <p:cNvSpPr/>
            <p:nvPr/>
          </p:nvSpPr>
          <p:spPr bwMode="auto">
            <a:xfrm>
              <a:off x="8567954" y="5377996"/>
              <a:ext cx="2673117" cy="31815"/>
            </a:xfrm>
            <a:prstGeom prst="rect">
              <a:avLst/>
            </a:prstGeom>
            <a:solidFill>
              <a:srgbClr val="CCCEC0"/>
            </a:solidFill>
            <a:ln w="9525">
              <a:noFill/>
              <a:miter lim="800000"/>
              <a:headEnd/>
              <a:tailEnd/>
            </a:ln>
          </p:spPr>
          <p:txBody>
            <a:bodyPr anchor="ctr"/>
            <a:lstStyle/>
            <a:p>
              <a:pPr algn="ctr"/>
              <a:endParaRPr/>
            </a:p>
          </p:txBody>
        </p:sp>
        <p:sp>
          <p:nvSpPr>
            <p:cNvPr id="124" name="ïṩľidè">
              <a:extLst>
                <a:ext uri="{FF2B5EF4-FFF2-40B4-BE49-F238E27FC236}">
                  <a16:creationId xmlns:a16="http://schemas.microsoft.com/office/drawing/2014/main" xmlns="" id="{9CCE7FDA-E8F2-E022-F47E-D99557DE8842}"/>
                </a:ext>
              </a:extLst>
            </p:cNvPr>
            <p:cNvSpPr/>
            <p:nvPr/>
          </p:nvSpPr>
          <p:spPr bwMode="auto">
            <a:xfrm>
              <a:off x="8567954" y="4976333"/>
              <a:ext cx="2673117" cy="197518"/>
            </a:xfrm>
            <a:custGeom>
              <a:avLst/>
              <a:gdLst/>
              <a:ahLst/>
              <a:cxnLst>
                <a:cxn ang="0">
                  <a:pos x="4033" y="0"/>
                </a:cxn>
                <a:cxn ang="0">
                  <a:pos x="0" y="0"/>
                </a:cxn>
                <a:cxn ang="0">
                  <a:pos x="0" y="259"/>
                </a:cxn>
                <a:cxn ang="0">
                  <a:pos x="4033" y="298"/>
                </a:cxn>
                <a:cxn ang="0">
                  <a:pos x="4033" y="0"/>
                </a:cxn>
              </a:cxnLst>
              <a:rect l="0" t="0" r="r" b="b"/>
              <a:pathLst>
                <a:path w="4033" h="298">
                  <a:moveTo>
                    <a:pt x="4033" y="0"/>
                  </a:moveTo>
                  <a:lnTo>
                    <a:pt x="0" y="0"/>
                  </a:lnTo>
                  <a:lnTo>
                    <a:pt x="0" y="259"/>
                  </a:lnTo>
                  <a:lnTo>
                    <a:pt x="4033" y="298"/>
                  </a:lnTo>
                  <a:lnTo>
                    <a:pt x="4033" y="0"/>
                  </a:lnTo>
                  <a:close/>
                </a:path>
              </a:pathLst>
            </a:custGeom>
            <a:solidFill>
              <a:srgbClr val="EEF2E0"/>
            </a:solidFill>
            <a:ln w="9525">
              <a:noFill/>
              <a:round/>
              <a:headEnd/>
              <a:tailEnd/>
            </a:ln>
          </p:spPr>
          <p:txBody>
            <a:bodyPr anchor="ctr"/>
            <a:lstStyle/>
            <a:p>
              <a:pPr algn="ctr"/>
              <a:endParaRPr/>
            </a:p>
          </p:txBody>
        </p:sp>
        <p:sp>
          <p:nvSpPr>
            <p:cNvPr id="125" name="î$ḷïḋe">
              <a:extLst>
                <a:ext uri="{FF2B5EF4-FFF2-40B4-BE49-F238E27FC236}">
                  <a16:creationId xmlns:a16="http://schemas.microsoft.com/office/drawing/2014/main" xmlns="" id="{8AD0B187-7A0A-417F-219F-DCD32D4A0D77}"/>
                </a:ext>
              </a:extLst>
            </p:cNvPr>
            <p:cNvSpPr/>
            <p:nvPr/>
          </p:nvSpPr>
          <p:spPr bwMode="auto">
            <a:xfrm>
              <a:off x="8567954" y="5173850"/>
              <a:ext cx="2673117" cy="204146"/>
            </a:xfrm>
            <a:custGeom>
              <a:avLst/>
              <a:gdLst/>
              <a:ahLst/>
              <a:cxnLst>
                <a:cxn ang="0">
                  <a:pos x="0" y="0"/>
                </a:cxn>
                <a:cxn ang="0">
                  <a:pos x="0" y="308"/>
                </a:cxn>
                <a:cxn ang="0">
                  <a:pos x="4033" y="308"/>
                </a:cxn>
                <a:cxn ang="0">
                  <a:pos x="4033" y="38"/>
                </a:cxn>
                <a:cxn ang="0">
                  <a:pos x="0" y="0"/>
                </a:cxn>
              </a:cxnLst>
              <a:rect l="0" t="0" r="r" b="b"/>
              <a:pathLst>
                <a:path w="4033" h="308">
                  <a:moveTo>
                    <a:pt x="0" y="0"/>
                  </a:moveTo>
                  <a:lnTo>
                    <a:pt x="0" y="308"/>
                  </a:lnTo>
                  <a:lnTo>
                    <a:pt x="4033" y="308"/>
                  </a:lnTo>
                  <a:lnTo>
                    <a:pt x="4033" y="38"/>
                  </a:lnTo>
                  <a:lnTo>
                    <a:pt x="0" y="0"/>
                  </a:lnTo>
                  <a:close/>
                </a:path>
              </a:pathLst>
            </a:custGeom>
            <a:solidFill>
              <a:srgbClr val="EEF2E0"/>
            </a:solidFill>
            <a:ln w="9525">
              <a:noFill/>
              <a:round/>
              <a:headEnd/>
              <a:tailEnd/>
            </a:ln>
          </p:spPr>
          <p:txBody>
            <a:bodyPr anchor="ctr"/>
            <a:lstStyle/>
            <a:p>
              <a:pPr algn="ctr"/>
              <a:endParaRPr/>
            </a:p>
          </p:txBody>
        </p:sp>
        <p:sp>
          <p:nvSpPr>
            <p:cNvPr id="126" name="îṥľïḑê">
              <a:extLst>
                <a:ext uri="{FF2B5EF4-FFF2-40B4-BE49-F238E27FC236}">
                  <a16:creationId xmlns:a16="http://schemas.microsoft.com/office/drawing/2014/main" xmlns="" id="{F6DC21D7-69B7-F8E0-F952-46DB37E0B815}"/>
                </a:ext>
              </a:extLst>
            </p:cNvPr>
            <p:cNvSpPr/>
            <p:nvPr/>
          </p:nvSpPr>
          <p:spPr bwMode="auto">
            <a:xfrm>
              <a:off x="8567954" y="5148000"/>
              <a:ext cx="2673117" cy="51037"/>
            </a:xfrm>
            <a:custGeom>
              <a:avLst/>
              <a:gdLst/>
              <a:ahLst/>
              <a:cxnLst>
                <a:cxn ang="0">
                  <a:pos x="4033" y="39"/>
                </a:cxn>
                <a:cxn ang="0">
                  <a:pos x="0" y="0"/>
                </a:cxn>
                <a:cxn ang="0">
                  <a:pos x="0" y="39"/>
                </a:cxn>
                <a:cxn ang="0">
                  <a:pos x="4033" y="77"/>
                </a:cxn>
                <a:cxn ang="0">
                  <a:pos x="4033" y="39"/>
                </a:cxn>
              </a:cxnLst>
              <a:rect l="0" t="0" r="r" b="b"/>
              <a:pathLst>
                <a:path w="4033" h="77">
                  <a:moveTo>
                    <a:pt x="4033" y="39"/>
                  </a:moveTo>
                  <a:lnTo>
                    <a:pt x="0" y="0"/>
                  </a:lnTo>
                  <a:lnTo>
                    <a:pt x="0" y="39"/>
                  </a:lnTo>
                  <a:lnTo>
                    <a:pt x="4033" y="77"/>
                  </a:lnTo>
                  <a:lnTo>
                    <a:pt x="4033" y="39"/>
                  </a:lnTo>
                  <a:close/>
                </a:path>
              </a:pathLst>
            </a:custGeom>
            <a:solidFill>
              <a:srgbClr val="CCCEC0"/>
            </a:solidFill>
            <a:ln w="9525">
              <a:noFill/>
              <a:round/>
              <a:headEnd/>
              <a:tailEnd/>
            </a:ln>
          </p:spPr>
          <p:txBody>
            <a:bodyPr anchor="ctr"/>
            <a:lstStyle/>
            <a:p>
              <a:pPr algn="ctr"/>
              <a:endParaRPr/>
            </a:p>
          </p:txBody>
        </p:sp>
        <p:sp>
          <p:nvSpPr>
            <p:cNvPr id="127" name="ï$ḻíḋê">
              <a:extLst>
                <a:ext uri="{FF2B5EF4-FFF2-40B4-BE49-F238E27FC236}">
                  <a16:creationId xmlns:a16="http://schemas.microsoft.com/office/drawing/2014/main" xmlns="" id="{35EB2FC5-B29B-0A8C-5856-96B202648DFE}"/>
                </a:ext>
              </a:extLst>
            </p:cNvPr>
            <p:cNvSpPr/>
            <p:nvPr/>
          </p:nvSpPr>
          <p:spPr bwMode="auto">
            <a:xfrm>
              <a:off x="8912615" y="4841782"/>
              <a:ext cx="2468308" cy="102073"/>
            </a:xfrm>
            <a:prstGeom prst="rect">
              <a:avLst/>
            </a:prstGeom>
            <a:solidFill>
              <a:srgbClr val="EEF2E0"/>
            </a:solidFill>
            <a:ln w="9525">
              <a:noFill/>
              <a:miter lim="800000"/>
              <a:headEnd/>
              <a:tailEnd/>
            </a:ln>
          </p:spPr>
          <p:txBody>
            <a:bodyPr anchor="ctr"/>
            <a:lstStyle/>
            <a:p>
              <a:pPr algn="ctr"/>
              <a:endParaRPr/>
            </a:p>
          </p:txBody>
        </p:sp>
        <p:sp>
          <p:nvSpPr>
            <p:cNvPr id="128" name="ïṥļîḍê">
              <a:extLst>
                <a:ext uri="{FF2B5EF4-FFF2-40B4-BE49-F238E27FC236}">
                  <a16:creationId xmlns:a16="http://schemas.microsoft.com/office/drawing/2014/main" xmlns="" id="{9A0B81C8-E856-670C-A480-31F0662A7FE5}"/>
                </a:ext>
              </a:extLst>
            </p:cNvPr>
            <p:cNvSpPr/>
            <p:nvPr/>
          </p:nvSpPr>
          <p:spPr bwMode="auto">
            <a:xfrm>
              <a:off x="8912615" y="4943855"/>
              <a:ext cx="2468308" cy="32478"/>
            </a:xfrm>
            <a:prstGeom prst="rect">
              <a:avLst/>
            </a:prstGeom>
            <a:solidFill>
              <a:srgbClr val="CCCEC0"/>
            </a:solidFill>
            <a:ln w="9525">
              <a:noFill/>
              <a:miter lim="800000"/>
              <a:headEnd/>
              <a:tailEnd/>
            </a:ln>
          </p:spPr>
          <p:txBody>
            <a:bodyPr anchor="ctr"/>
            <a:lstStyle/>
            <a:p>
              <a:pPr algn="ctr"/>
              <a:endParaRPr/>
            </a:p>
          </p:txBody>
        </p:sp>
        <p:sp>
          <p:nvSpPr>
            <p:cNvPr id="129" name="iṩḷíḑè">
              <a:extLst>
                <a:ext uri="{FF2B5EF4-FFF2-40B4-BE49-F238E27FC236}">
                  <a16:creationId xmlns:a16="http://schemas.microsoft.com/office/drawing/2014/main" xmlns="" id="{E766BC6D-8F0A-03DA-27C3-E2D67F6D13EF}"/>
                </a:ext>
              </a:extLst>
            </p:cNvPr>
            <p:cNvSpPr/>
            <p:nvPr/>
          </p:nvSpPr>
          <p:spPr bwMode="auto">
            <a:xfrm>
              <a:off x="9020654" y="4721150"/>
              <a:ext cx="2468971" cy="63630"/>
            </a:xfrm>
            <a:prstGeom prst="rect">
              <a:avLst/>
            </a:prstGeom>
            <a:solidFill>
              <a:srgbClr val="CCCEC0"/>
            </a:solidFill>
            <a:ln w="9525">
              <a:noFill/>
              <a:miter lim="800000"/>
              <a:headEnd/>
              <a:tailEnd/>
            </a:ln>
          </p:spPr>
          <p:txBody>
            <a:bodyPr anchor="ctr"/>
            <a:lstStyle/>
            <a:p>
              <a:pPr algn="ctr"/>
              <a:endParaRPr/>
            </a:p>
          </p:txBody>
        </p:sp>
        <p:sp>
          <p:nvSpPr>
            <p:cNvPr id="130" name="i$ľïḑè">
              <a:extLst>
                <a:ext uri="{FF2B5EF4-FFF2-40B4-BE49-F238E27FC236}">
                  <a16:creationId xmlns:a16="http://schemas.microsoft.com/office/drawing/2014/main" xmlns="" id="{A43C1B66-0810-788C-4F19-456929E27BEB}"/>
                </a:ext>
              </a:extLst>
            </p:cNvPr>
            <p:cNvSpPr/>
            <p:nvPr/>
          </p:nvSpPr>
          <p:spPr bwMode="auto">
            <a:xfrm>
              <a:off x="9020654" y="4784780"/>
              <a:ext cx="2468971" cy="57002"/>
            </a:xfrm>
            <a:prstGeom prst="rect">
              <a:avLst/>
            </a:prstGeom>
            <a:solidFill>
              <a:srgbClr val="EEF2E0"/>
            </a:solidFill>
            <a:ln w="9525">
              <a:noFill/>
              <a:miter lim="800000"/>
              <a:headEnd/>
              <a:tailEnd/>
            </a:ln>
          </p:spPr>
          <p:txBody>
            <a:bodyPr anchor="ctr"/>
            <a:lstStyle/>
            <a:p>
              <a:pPr algn="ctr"/>
              <a:endParaRPr/>
            </a:p>
          </p:txBody>
        </p:sp>
        <p:sp>
          <p:nvSpPr>
            <p:cNvPr id="131" name="iśļïḍe">
              <a:extLst>
                <a:ext uri="{FF2B5EF4-FFF2-40B4-BE49-F238E27FC236}">
                  <a16:creationId xmlns:a16="http://schemas.microsoft.com/office/drawing/2014/main" xmlns="" id="{3563BE62-37F7-628B-1AFB-568B3252C1F6}"/>
                </a:ext>
              </a:extLst>
            </p:cNvPr>
            <p:cNvSpPr/>
            <p:nvPr/>
          </p:nvSpPr>
          <p:spPr bwMode="auto">
            <a:xfrm>
              <a:off x="8963652" y="4548819"/>
              <a:ext cx="2334421" cy="57002"/>
            </a:xfrm>
            <a:custGeom>
              <a:avLst/>
              <a:gdLst/>
              <a:ahLst/>
              <a:cxnLst>
                <a:cxn ang="0">
                  <a:pos x="3522" y="0"/>
                </a:cxn>
                <a:cxn ang="0">
                  <a:pos x="0" y="0"/>
                </a:cxn>
                <a:cxn ang="0">
                  <a:pos x="0" y="48"/>
                </a:cxn>
                <a:cxn ang="0">
                  <a:pos x="3522" y="86"/>
                </a:cxn>
                <a:cxn ang="0">
                  <a:pos x="3522" y="0"/>
                </a:cxn>
              </a:cxnLst>
              <a:rect l="0" t="0" r="r" b="b"/>
              <a:pathLst>
                <a:path w="3522" h="86">
                  <a:moveTo>
                    <a:pt x="3522" y="0"/>
                  </a:moveTo>
                  <a:lnTo>
                    <a:pt x="0" y="0"/>
                  </a:lnTo>
                  <a:lnTo>
                    <a:pt x="0" y="48"/>
                  </a:lnTo>
                  <a:lnTo>
                    <a:pt x="3522" y="86"/>
                  </a:lnTo>
                  <a:lnTo>
                    <a:pt x="3522" y="0"/>
                  </a:lnTo>
                  <a:close/>
                </a:path>
              </a:pathLst>
            </a:custGeom>
            <a:solidFill>
              <a:srgbClr val="CCCEC0"/>
            </a:solidFill>
            <a:ln w="9525">
              <a:noFill/>
              <a:round/>
              <a:headEnd/>
              <a:tailEnd/>
            </a:ln>
          </p:spPr>
          <p:txBody>
            <a:bodyPr anchor="ctr"/>
            <a:lstStyle/>
            <a:p>
              <a:pPr algn="ctr"/>
              <a:endParaRPr/>
            </a:p>
          </p:txBody>
        </p:sp>
        <p:sp>
          <p:nvSpPr>
            <p:cNvPr id="132" name="îŝľîḓê">
              <a:extLst>
                <a:ext uri="{FF2B5EF4-FFF2-40B4-BE49-F238E27FC236}">
                  <a16:creationId xmlns:a16="http://schemas.microsoft.com/office/drawing/2014/main" xmlns="" id="{68EBECF7-667E-E296-BB2F-8C598B8874D2}"/>
                </a:ext>
              </a:extLst>
            </p:cNvPr>
            <p:cNvSpPr/>
            <p:nvPr/>
          </p:nvSpPr>
          <p:spPr bwMode="auto">
            <a:xfrm>
              <a:off x="8963652" y="4580634"/>
              <a:ext cx="2334421" cy="165703"/>
            </a:xfrm>
            <a:custGeom>
              <a:avLst/>
              <a:gdLst/>
              <a:ahLst/>
              <a:cxnLst>
                <a:cxn ang="0">
                  <a:pos x="0" y="0"/>
                </a:cxn>
                <a:cxn ang="0">
                  <a:pos x="0" y="250"/>
                </a:cxn>
                <a:cxn ang="0">
                  <a:pos x="3522" y="250"/>
                </a:cxn>
                <a:cxn ang="0">
                  <a:pos x="3522" y="38"/>
                </a:cxn>
                <a:cxn ang="0">
                  <a:pos x="0" y="0"/>
                </a:cxn>
              </a:cxnLst>
              <a:rect l="0" t="0" r="r" b="b"/>
              <a:pathLst>
                <a:path w="3522" h="250">
                  <a:moveTo>
                    <a:pt x="0" y="0"/>
                  </a:moveTo>
                  <a:lnTo>
                    <a:pt x="0" y="250"/>
                  </a:lnTo>
                  <a:lnTo>
                    <a:pt x="3522" y="250"/>
                  </a:lnTo>
                  <a:lnTo>
                    <a:pt x="3522" y="38"/>
                  </a:lnTo>
                  <a:lnTo>
                    <a:pt x="0" y="0"/>
                  </a:lnTo>
                  <a:close/>
                </a:path>
              </a:pathLst>
            </a:custGeom>
            <a:solidFill>
              <a:srgbClr val="EEF2E0"/>
            </a:solidFill>
            <a:ln w="9525">
              <a:noFill/>
              <a:round/>
              <a:headEnd/>
              <a:tailEnd/>
            </a:ln>
          </p:spPr>
          <p:txBody>
            <a:bodyPr anchor="ctr"/>
            <a:lstStyle/>
            <a:p>
              <a:pPr algn="ctr"/>
              <a:endParaRPr/>
            </a:p>
          </p:txBody>
        </p:sp>
        <p:sp>
          <p:nvSpPr>
            <p:cNvPr id="133" name="ïṥlîḋè">
              <a:extLst>
                <a:ext uri="{FF2B5EF4-FFF2-40B4-BE49-F238E27FC236}">
                  <a16:creationId xmlns:a16="http://schemas.microsoft.com/office/drawing/2014/main" xmlns="" id="{0B55673A-40A3-1BAC-99AA-D6300CA36C62}"/>
                </a:ext>
              </a:extLst>
            </p:cNvPr>
            <p:cNvSpPr/>
            <p:nvPr/>
          </p:nvSpPr>
          <p:spPr bwMode="auto">
            <a:xfrm>
              <a:off x="-656388" y="5920175"/>
              <a:ext cx="465956" cy="3023744"/>
            </a:xfrm>
            <a:prstGeom prst="rect">
              <a:avLst/>
            </a:prstGeom>
            <a:solidFill>
              <a:srgbClr val="353539"/>
            </a:solidFill>
            <a:ln w="9525">
              <a:noFill/>
              <a:miter lim="800000"/>
              <a:headEnd/>
              <a:tailEnd/>
            </a:ln>
          </p:spPr>
          <p:txBody>
            <a:bodyPr anchor="ctr"/>
            <a:lstStyle/>
            <a:p>
              <a:pPr algn="ctr"/>
              <a:endParaRPr/>
            </a:p>
          </p:txBody>
        </p:sp>
        <p:sp>
          <p:nvSpPr>
            <p:cNvPr id="134" name="ïṧḷiḓê">
              <a:extLst>
                <a:ext uri="{FF2B5EF4-FFF2-40B4-BE49-F238E27FC236}">
                  <a16:creationId xmlns:a16="http://schemas.microsoft.com/office/drawing/2014/main" xmlns="" id="{B7E15919-3FC1-39DD-B294-2A0F97F05B88}"/>
                </a:ext>
              </a:extLst>
            </p:cNvPr>
            <p:cNvSpPr/>
            <p:nvPr/>
          </p:nvSpPr>
          <p:spPr bwMode="auto">
            <a:xfrm>
              <a:off x="2877721" y="5920175"/>
              <a:ext cx="465956" cy="3023744"/>
            </a:xfrm>
            <a:prstGeom prst="rect">
              <a:avLst/>
            </a:prstGeom>
            <a:solidFill>
              <a:srgbClr val="353539"/>
            </a:solidFill>
            <a:ln w="9525">
              <a:noFill/>
              <a:miter lim="800000"/>
              <a:headEnd/>
              <a:tailEnd/>
            </a:ln>
          </p:spPr>
          <p:txBody>
            <a:bodyPr anchor="ctr"/>
            <a:lstStyle/>
            <a:p>
              <a:pPr algn="ctr"/>
              <a:endParaRPr/>
            </a:p>
          </p:txBody>
        </p:sp>
        <p:sp>
          <p:nvSpPr>
            <p:cNvPr id="135" name="íś1ïḓè">
              <a:extLst>
                <a:ext uri="{FF2B5EF4-FFF2-40B4-BE49-F238E27FC236}">
                  <a16:creationId xmlns:a16="http://schemas.microsoft.com/office/drawing/2014/main" xmlns="" id="{55159BA6-F80E-531D-1BB8-B59BBF1DE9F2}"/>
                </a:ext>
              </a:extLst>
            </p:cNvPr>
            <p:cNvSpPr/>
            <p:nvPr/>
          </p:nvSpPr>
          <p:spPr bwMode="auto">
            <a:xfrm>
              <a:off x="-1383492" y="5741216"/>
              <a:ext cx="5556345" cy="178959"/>
            </a:xfrm>
            <a:custGeom>
              <a:avLst/>
              <a:gdLst/>
              <a:ahLst/>
              <a:cxnLst>
                <a:cxn ang="0">
                  <a:pos x="7786" y="270"/>
                </a:cxn>
                <a:cxn ang="0">
                  <a:pos x="423" y="270"/>
                </a:cxn>
                <a:cxn ang="0">
                  <a:pos x="0" y="0"/>
                </a:cxn>
                <a:cxn ang="0">
                  <a:pos x="8383" y="0"/>
                </a:cxn>
                <a:cxn ang="0">
                  <a:pos x="7786" y="270"/>
                </a:cxn>
              </a:cxnLst>
              <a:rect l="0" t="0" r="r" b="b"/>
              <a:pathLst>
                <a:path w="8383" h="270">
                  <a:moveTo>
                    <a:pt x="7786" y="270"/>
                  </a:moveTo>
                  <a:lnTo>
                    <a:pt x="423" y="270"/>
                  </a:lnTo>
                  <a:lnTo>
                    <a:pt x="0" y="0"/>
                  </a:lnTo>
                  <a:lnTo>
                    <a:pt x="8383" y="0"/>
                  </a:lnTo>
                  <a:lnTo>
                    <a:pt x="7786" y="270"/>
                  </a:lnTo>
                  <a:close/>
                </a:path>
              </a:pathLst>
            </a:custGeom>
            <a:solidFill>
              <a:srgbClr val="1B1B23"/>
            </a:solidFill>
            <a:ln w="9525">
              <a:noFill/>
              <a:round/>
              <a:headEnd/>
              <a:tailEnd/>
            </a:ln>
          </p:spPr>
          <p:txBody>
            <a:bodyPr anchor="ctr"/>
            <a:lstStyle/>
            <a:p>
              <a:pPr algn="ctr"/>
              <a:endParaRPr/>
            </a:p>
          </p:txBody>
        </p:sp>
        <p:sp>
          <p:nvSpPr>
            <p:cNvPr id="136" name="íšḷîḋe">
              <a:extLst>
                <a:ext uri="{FF2B5EF4-FFF2-40B4-BE49-F238E27FC236}">
                  <a16:creationId xmlns:a16="http://schemas.microsoft.com/office/drawing/2014/main" xmlns="" id="{7FCD8562-5DB9-2BCC-0D58-7503DD1E266D}"/>
                </a:ext>
              </a:extLst>
            </p:cNvPr>
            <p:cNvSpPr/>
            <p:nvPr/>
          </p:nvSpPr>
          <p:spPr bwMode="auto">
            <a:xfrm>
              <a:off x="-1383492" y="5358774"/>
              <a:ext cx="5556345" cy="382442"/>
            </a:xfrm>
            <a:prstGeom prst="rect">
              <a:avLst/>
            </a:prstGeom>
            <a:solidFill>
              <a:srgbClr val="353539"/>
            </a:solidFill>
            <a:ln w="9525">
              <a:noFill/>
              <a:miter lim="800000"/>
              <a:headEnd/>
              <a:tailEnd/>
            </a:ln>
          </p:spPr>
          <p:txBody>
            <a:bodyPr anchor="ctr"/>
            <a:lstStyle/>
            <a:p>
              <a:pPr algn="ctr"/>
              <a:endParaRPr/>
            </a:p>
          </p:txBody>
        </p:sp>
        <p:sp>
          <p:nvSpPr>
            <p:cNvPr id="137" name="işlíḋé">
              <a:extLst>
                <a:ext uri="{FF2B5EF4-FFF2-40B4-BE49-F238E27FC236}">
                  <a16:creationId xmlns:a16="http://schemas.microsoft.com/office/drawing/2014/main" xmlns="" id="{9FD58084-801F-14A7-F359-772DB3B66B72}"/>
                </a:ext>
              </a:extLst>
            </p:cNvPr>
            <p:cNvSpPr/>
            <p:nvPr/>
          </p:nvSpPr>
          <p:spPr bwMode="auto">
            <a:xfrm>
              <a:off x="2482023" y="5920175"/>
              <a:ext cx="395698" cy="2296641"/>
            </a:xfrm>
            <a:custGeom>
              <a:avLst/>
              <a:gdLst/>
              <a:ahLst/>
              <a:cxnLst>
                <a:cxn ang="0">
                  <a:pos x="597" y="0"/>
                </a:cxn>
                <a:cxn ang="0">
                  <a:pos x="0" y="0"/>
                </a:cxn>
                <a:cxn ang="0">
                  <a:pos x="472" y="3465"/>
                </a:cxn>
                <a:cxn ang="0">
                  <a:pos x="597" y="3465"/>
                </a:cxn>
                <a:cxn ang="0">
                  <a:pos x="597" y="0"/>
                </a:cxn>
              </a:cxnLst>
              <a:rect l="0" t="0" r="r" b="b"/>
              <a:pathLst>
                <a:path w="597" h="3465">
                  <a:moveTo>
                    <a:pt x="597" y="0"/>
                  </a:moveTo>
                  <a:lnTo>
                    <a:pt x="0" y="0"/>
                  </a:lnTo>
                  <a:lnTo>
                    <a:pt x="472" y="3465"/>
                  </a:lnTo>
                  <a:lnTo>
                    <a:pt x="597" y="3465"/>
                  </a:lnTo>
                  <a:lnTo>
                    <a:pt x="597" y="0"/>
                  </a:lnTo>
                  <a:close/>
                </a:path>
              </a:pathLst>
            </a:custGeom>
            <a:solidFill>
              <a:srgbClr val="1B1B23"/>
            </a:solidFill>
            <a:ln w="9525">
              <a:noFill/>
              <a:round/>
              <a:headEnd/>
              <a:tailEnd/>
            </a:ln>
          </p:spPr>
          <p:txBody>
            <a:bodyPr anchor="ctr"/>
            <a:lstStyle/>
            <a:p>
              <a:pPr algn="ctr"/>
              <a:endParaRPr/>
            </a:p>
          </p:txBody>
        </p:sp>
        <p:sp>
          <p:nvSpPr>
            <p:cNvPr id="138" name="íṩļïḍê">
              <a:extLst>
                <a:ext uri="{FF2B5EF4-FFF2-40B4-BE49-F238E27FC236}">
                  <a16:creationId xmlns:a16="http://schemas.microsoft.com/office/drawing/2014/main" xmlns="" id="{DB42F513-B9C1-4D08-8DB7-143D74E580D1}"/>
                </a:ext>
              </a:extLst>
            </p:cNvPr>
            <p:cNvSpPr/>
            <p:nvPr/>
          </p:nvSpPr>
          <p:spPr bwMode="auto">
            <a:xfrm>
              <a:off x="-31357" y="5920175"/>
              <a:ext cx="2877263" cy="2296641"/>
            </a:xfrm>
            <a:custGeom>
              <a:avLst/>
              <a:gdLst/>
              <a:ahLst/>
              <a:cxnLst>
                <a:cxn ang="0">
                  <a:pos x="0" y="0"/>
                </a:cxn>
                <a:cxn ang="0">
                  <a:pos x="433" y="3465"/>
                </a:cxn>
                <a:cxn ang="0">
                  <a:pos x="4341" y="3465"/>
                </a:cxn>
                <a:cxn ang="0">
                  <a:pos x="4014" y="0"/>
                </a:cxn>
                <a:cxn ang="0">
                  <a:pos x="0" y="0"/>
                </a:cxn>
              </a:cxnLst>
              <a:rect l="0" t="0" r="r" b="b"/>
              <a:pathLst>
                <a:path w="4341" h="3465">
                  <a:moveTo>
                    <a:pt x="0" y="0"/>
                  </a:moveTo>
                  <a:lnTo>
                    <a:pt x="433" y="3465"/>
                  </a:lnTo>
                  <a:lnTo>
                    <a:pt x="4341" y="3465"/>
                  </a:lnTo>
                  <a:lnTo>
                    <a:pt x="4014" y="0"/>
                  </a:lnTo>
                  <a:lnTo>
                    <a:pt x="0" y="0"/>
                  </a:lnTo>
                  <a:close/>
                </a:path>
              </a:pathLst>
            </a:custGeom>
            <a:solidFill>
              <a:srgbClr val="353539"/>
            </a:solidFill>
            <a:ln w="9525">
              <a:noFill/>
              <a:round/>
              <a:headEnd/>
              <a:tailEnd/>
            </a:ln>
          </p:spPr>
          <p:txBody>
            <a:bodyPr anchor="ctr"/>
            <a:lstStyle/>
            <a:p>
              <a:pPr algn="ctr"/>
              <a:endParaRPr/>
            </a:p>
          </p:txBody>
        </p:sp>
        <p:sp>
          <p:nvSpPr>
            <p:cNvPr id="139" name="iṡḻïḋé">
              <a:extLst>
                <a:ext uri="{FF2B5EF4-FFF2-40B4-BE49-F238E27FC236}">
                  <a16:creationId xmlns:a16="http://schemas.microsoft.com/office/drawing/2014/main" xmlns="" id="{76D0CF6F-F096-2798-992B-250D05A07588}"/>
                </a:ext>
              </a:extLst>
            </p:cNvPr>
            <p:cNvSpPr/>
            <p:nvPr/>
          </p:nvSpPr>
          <p:spPr bwMode="auto">
            <a:xfrm>
              <a:off x="-190432" y="5920175"/>
              <a:ext cx="912028" cy="2296641"/>
            </a:xfrm>
            <a:custGeom>
              <a:avLst/>
              <a:gdLst/>
              <a:ahLst/>
              <a:cxnLst>
                <a:cxn ang="0">
                  <a:pos x="0" y="0"/>
                </a:cxn>
                <a:cxn ang="0">
                  <a:pos x="0" y="3465"/>
                </a:cxn>
                <a:cxn ang="0">
                  <a:pos x="1376" y="3465"/>
                </a:cxn>
                <a:cxn ang="0">
                  <a:pos x="240" y="0"/>
                </a:cxn>
                <a:cxn ang="0">
                  <a:pos x="0" y="0"/>
                </a:cxn>
              </a:cxnLst>
              <a:rect l="0" t="0" r="r" b="b"/>
              <a:pathLst>
                <a:path w="1376" h="3465">
                  <a:moveTo>
                    <a:pt x="0" y="0"/>
                  </a:moveTo>
                  <a:lnTo>
                    <a:pt x="0" y="3465"/>
                  </a:lnTo>
                  <a:lnTo>
                    <a:pt x="1376" y="3465"/>
                  </a:lnTo>
                  <a:lnTo>
                    <a:pt x="240" y="0"/>
                  </a:lnTo>
                  <a:lnTo>
                    <a:pt x="0" y="0"/>
                  </a:lnTo>
                  <a:close/>
                </a:path>
              </a:pathLst>
            </a:custGeom>
            <a:solidFill>
              <a:srgbClr val="1B1B23"/>
            </a:solidFill>
            <a:ln w="9525">
              <a:noFill/>
              <a:round/>
              <a:headEnd/>
              <a:tailEnd/>
            </a:ln>
          </p:spPr>
          <p:txBody>
            <a:bodyPr anchor="ctr"/>
            <a:lstStyle/>
            <a:p>
              <a:pPr algn="ctr"/>
              <a:endParaRPr/>
            </a:p>
          </p:txBody>
        </p:sp>
        <p:sp>
          <p:nvSpPr>
            <p:cNvPr id="140" name="îsľïḍe">
              <a:extLst>
                <a:ext uri="{FF2B5EF4-FFF2-40B4-BE49-F238E27FC236}">
                  <a16:creationId xmlns:a16="http://schemas.microsoft.com/office/drawing/2014/main" xmlns="" id="{6A10EEC2-A517-30FF-72D2-13B7E476AFC9}"/>
                </a:ext>
              </a:extLst>
            </p:cNvPr>
            <p:cNvSpPr/>
            <p:nvPr/>
          </p:nvSpPr>
          <p:spPr bwMode="auto">
            <a:xfrm>
              <a:off x="1448700" y="3400168"/>
              <a:ext cx="191553" cy="638287"/>
            </a:xfrm>
            <a:custGeom>
              <a:avLst/>
              <a:gdLst/>
              <a:ahLst/>
              <a:cxnLst>
                <a:cxn ang="0">
                  <a:pos x="125" y="0"/>
                </a:cxn>
                <a:cxn ang="0">
                  <a:pos x="19" y="174"/>
                </a:cxn>
                <a:cxn ang="0">
                  <a:pos x="0" y="963"/>
                </a:cxn>
                <a:cxn ang="0">
                  <a:pos x="289" y="520"/>
                </a:cxn>
                <a:cxn ang="0">
                  <a:pos x="125" y="0"/>
                </a:cxn>
              </a:cxnLst>
              <a:rect l="0" t="0" r="r" b="b"/>
              <a:pathLst>
                <a:path w="289" h="963">
                  <a:moveTo>
                    <a:pt x="125" y="0"/>
                  </a:moveTo>
                  <a:lnTo>
                    <a:pt x="19" y="174"/>
                  </a:lnTo>
                  <a:lnTo>
                    <a:pt x="0" y="963"/>
                  </a:lnTo>
                  <a:lnTo>
                    <a:pt x="289" y="520"/>
                  </a:lnTo>
                  <a:lnTo>
                    <a:pt x="125" y="0"/>
                  </a:lnTo>
                  <a:close/>
                </a:path>
              </a:pathLst>
            </a:custGeom>
            <a:solidFill>
              <a:srgbClr val="CCCEC0"/>
            </a:solidFill>
            <a:ln w="9525">
              <a:noFill/>
              <a:round/>
              <a:headEnd/>
              <a:tailEnd/>
            </a:ln>
          </p:spPr>
          <p:txBody>
            <a:bodyPr anchor="ctr"/>
            <a:lstStyle/>
            <a:p>
              <a:pPr algn="ctr"/>
              <a:endParaRPr/>
            </a:p>
          </p:txBody>
        </p:sp>
        <p:sp>
          <p:nvSpPr>
            <p:cNvPr id="141" name="iṥḻiḋê">
              <a:extLst>
                <a:ext uri="{FF2B5EF4-FFF2-40B4-BE49-F238E27FC236}">
                  <a16:creationId xmlns:a16="http://schemas.microsoft.com/office/drawing/2014/main" xmlns="" id="{CF8CD4FD-B79B-AF39-9614-3DD5CD55E9DE}"/>
                </a:ext>
              </a:extLst>
            </p:cNvPr>
            <p:cNvSpPr/>
            <p:nvPr/>
          </p:nvSpPr>
          <p:spPr bwMode="auto">
            <a:xfrm>
              <a:off x="415378" y="3515497"/>
              <a:ext cx="1045916" cy="1658353"/>
            </a:xfrm>
            <a:custGeom>
              <a:avLst/>
              <a:gdLst/>
              <a:ahLst/>
              <a:cxnLst>
                <a:cxn ang="0">
                  <a:pos x="0" y="2415"/>
                </a:cxn>
                <a:cxn ang="0">
                  <a:pos x="452" y="2502"/>
                </a:cxn>
                <a:cxn ang="0">
                  <a:pos x="1559" y="789"/>
                </a:cxn>
                <a:cxn ang="0">
                  <a:pos x="1578" y="0"/>
                </a:cxn>
                <a:cxn ang="0">
                  <a:pos x="0" y="2415"/>
                </a:cxn>
              </a:cxnLst>
              <a:rect l="0" t="0" r="r" b="b"/>
              <a:pathLst>
                <a:path w="1578" h="2502">
                  <a:moveTo>
                    <a:pt x="0" y="2415"/>
                  </a:moveTo>
                  <a:lnTo>
                    <a:pt x="452" y="2502"/>
                  </a:lnTo>
                  <a:lnTo>
                    <a:pt x="1559" y="789"/>
                  </a:lnTo>
                  <a:lnTo>
                    <a:pt x="1578" y="0"/>
                  </a:lnTo>
                  <a:lnTo>
                    <a:pt x="0" y="2415"/>
                  </a:lnTo>
                  <a:close/>
                </a:path>
              </a:pathLst>
            </a:custGeom>
            <a:solidFill>
              <a:srgbClr val="EEF2E0"/>
            </a:solidFill>
            <a:ln w="9525">
              <a:noFill/>
              <a:round/>
              <a:headEnd/>
              <a:tailEnd/>
            </a:ln>
          </p:spPr>
          <p:txBody>
            <a:bodyPr anchor="ctr"/>
            <a:lstStyle/>
            <a:p>
              <a:pPr algn="ctr"/>
              <a:endParaRPr/>
            </a:p>
          </p:txBody>
        </p:sp>
        <p:sp>
          <p:nvSpPr>
            <p:cNvPr id="142" name="iṩliḍè">
              <a:extLst>
                <a:ext uri="{FF2B5EF4-FFF2-40B4-BE49-F238E27FC236}">
                  <a16:creationId xmlns:a16="http://schemas.microsoft.com/office/drawing/2014/main" xmlns="" id="{35DA2DD4-2835-488D-31EE-F11AF38350BC}"/>
                </a:ext>
              </a:extLst>
            </p:cNvPr>
            <p:cNvSpPr/>
            <p:nvPr/>
          </p:nvSpPr>
          <p:spPr bwMode="auto">
            <a:xfrm>
              <a:off x="1142482" y="2283994"/>
              <a:ext cx="1224875" cy="2551823"/>
            </a:xfrm>
            <a:custGeom>
              <a:avLst/>
              <a:gdLst/>
              <a:ahLst/>
              <a:cxnLst>
                <a:cxn ang="0">
                  <a:pos x="1848" y="3677"/>
                </a:cxn>
                <a:cxn ang="0">
                  <a:pos x="1357" y="3850"/>
                </a:cxn>
                <a:cxn ang="0">
                  <a:pos x="0" y="173"/>
                </a:cxn>
                <a:cxn ang="0">
                  <a:pos x="481" y="0"/>
                </a:cxn>
                <a:cxn ang="0">
                  <a:pos x="1848" y="3677"/>
                </a:cxn>
              </a:cxnLst>
              <a:rect l="0" t="0" r="r" b="b"/>
              <a:pathLst>
                <a:path w="1848" h="3850">
                  <a:moveTo>
                    <a:pt x="1848" y="3677"/>
                  </a:moveTo>
                  <a:lnTo>
                    <a:pt x="1357" y="3850"/>
                  </a:lnTo>
                  <a:lnTo>
                    <a:pt x="0" y="173"/>
                  </a:lnTo>
                  <a:lnTo>
                    <a:pt x="481" y="0"/>
                  </a:lnTo>
                  <a:lnTo>
                    <a:pt x="1848" y="3677"/>
                  </a:lnTo>
                  <a:close/>
                </a:path>
              </a:pathLst>
            </a:custGeom>
            <a:solidFill>
              <a:srgbClr val="EEF2E0"/>
            </a:solidFill>
            <a:ln w="9525">
              <a:noFill/>
              <a:round/>
              <a:headEnd/>
              <a:tailEnd/>
            </a:ln>
          </p:spPr>
          <p:txBody>
            <a:bodyPr anchor="ctr"/>
            <a:lstStyle/>
            <a:p>
              <a:pPr algn="ctr"/>
              <a:endParaRPr/>
            </a:p>
          </p:txBody>
        </p:sp>
        <p:sp>
          <p:nvSpPr>
            <p:cNvPr id="143" name="íṡļiḓè">
              <a:extLst>
                <a:ext uri="{FF2B5EF4-FFF2-40B4-BE49-F238E27FC236}">
                  <a16:creationId xmlns:a16="http://schemas.microsoft.com/office/drawing/2014/main" xmlns="" id="{ACF6BD79-BDD5-16A8-61F6-94B1C3140B6B}"/>
                </a:ext>
              </a:extLst>
            </p:cNvPr>
            <p:cNvSpPr/>
            <p:nvPr/>
          </p:nvSpPr>
          <p:spPr bwMode="auto">
            <a:xfrm>
              <a:off x="166824" y="5078405"/>
              <a:ext cx="1830684" cy="280369"/>
            </a:xfrm>
            <a:custGeom>
              <a:avLst/>
              <a:gdLst/>
              <a:ahLst/>
              <a:cxnLst>
                <a:cxn ang="0">
                  <a:pos x="0" y="0"/>
                </a:cxn>
                <a:cxn ang="0">
                  <a:pos x="0" y="423"/>
                </a:cxn>
                <a:cxn ang="0">
                  <a:pos x="2762" y="423"/>
                </a:cxn>
                <a:cxn ang="0">
                  <a:pos x="2646" y="336"/>
                </a:cxn>
                <a:cxn ang="0">
                  <a:pos x="0" y="0"/>
                </a:cxn>
              </a:cxnLst>
              <a:rect l="0" t="0" r="r" b="b"/>
              <a:pathLst>
                <a:path w="2762" h="423">
                  <a:moveTo>
                    <a:pt x="0" y="0"/>
                  </a:moveTo>
                  <a:lnTo>
                    <a:pt x="0" y="423"/>
                  </a:lnTo>
                  <a:lnTo>
                    <a:pt x="2762" y="423"/>
                  </a:lnTo>
                  <a:lnTo>
                    <a:pt x="2646" y="336"/>
                  </a:lnTo>
                  <a:lnTo>
                    <a:pt x="0" y="0"/>
                  </a:lnTo>
                  <a:close/>
                </a:path>
              </a:pathLst>
            </a:custGeom>
            <a:solidFill>
              <a:srgbClr val="EEF2E0"/>
            </a:solidFill>
            <a:ln w="9525">
              <a:noFill/>
              <a:round/>
              <a:headEnd/>
              <a:tailEnd/>
            </a:ln>
          </p:spPr>
          <p:txBody>
            <a:bodyPr anchor="ctr"/>
            <a:lstStyle/>
            <a:p>
              <a:pPr algn="ctr"/>
              <a:endParaRPr/>
            </a:p>
          </p:txBody>
        </p:sp>
        <p:sp>
          <p:nvSpPr>
            <p:cNvPr id="144" name="iṥḻiḓè">
              <a:extLst>
                <a:ext uri="{FF2B5EF4-FFF2-40B4-BE49-F238E27FC236}">
                  <a16:creationId xmlns:a16="http://schemas.microsoft.com/office/drawing/2014/main" xmlns="" id="{3AC901CE-60E4-2171-C1FC-3AC6F5120B21}"/>
                </a:ext>
              </a:extLst>
            </p:cNvPr>
            <p:cNvSpPr/>
            <p:nvPr/>
          </p:nvSpPr>
          <p:spPr bwMode="auto">
            <a:xfrm>
              <a:off x="166824" y="5071777"/>
              <a:ext cx="1753798" cy="229333"/>
            </a:xfrm>
            <a:custGeom>
              <a:avLst/>
              <a:gdLst/>
              <a:ahLst/>
              <a:cxnLst>
                <a:cxn ang="0">
                  <a:pos x="2406" y="135"/>
                </a:cxn>
                <a:cxn ang="0">
                  <a:pos x="0" y="0"/>
                </a:cxn>
                <a:cxn ang="0">
                  <a:pos x="0" y="10"/>
                </a:cxn>
                <a:cxn ang="0">
                  <a:pos x="2646" y="346"/>
                </a:cxn>
                <a:cxn ang="0">
                  <a:pos x="2406" y="135"/>
                </a:cxn>
              </a:cxnLst>
              <a:rect l="0" t="0" r="r" b="b"/>
              <a:pathLst>
                <a:path w="2646" h="346">
                  <a:moveTo>
                    <a:pt x="2406" y="135"/>
                  </a:moveTo>
                  <a:lnTo>
                    <a:pt x="0" y="0"/>
                  </a:lnTo>
                  <a:lnTo>
                    <a:pt x="0" y="10"/>
                  </a:lnTo>
                  <a:lnTo>
                    <a:pt x="2646" y="346"/>
                  </a:lnTo>
                  <a:lnTo>
                    <a:pt x="2406" y="135"/>
                  </a:lnTo>
                  <a:close/>
                </a:path>
              </a:pathLst>
            </a:custGeom>
            <a:solidFill>
              <a:srgbClr val="CCCEC0"/>
            </a:solidFill>
            <a:ln w="9525">
              <a:noFill/>
              <a:round/>
              <a:headEnd/>
              <a:tailEnd/>
            </a:ln>
          </p:spPr>
          <p:txBody>
            <a:bodyPr anchor="ctr"/>
            <a:lstStyle/>
            <a:p>
              <a:pPr algn="ctr"/>
              <a:endParaRPr/>
            </a:p>
          </p:txBody>
        </p:sp>
        <p:sp>
          <p:nvSpPr>
            <p:cNvPr id="145" name="íṡļïďe">
              <a:extLst>
                <a:ext uri="{FF2B5EF4-FFF2-40B4-BE49-F238E27FC236}">
                  <a16:creationId xmlns:a16="http://schemas.microsoft.com/office/drawing/2014/main" xmlns="" id="{1B0524C2-D079-2A02-3A63-36AEBB7DBDB9}"/>
                </a:ext>
              </a:extLst>
            </p:cNvPr>
            <p:cNvSpPr/>
            <p:nvPr/>
          </p:nvSpPr>
          <p:spPr bwMode="auto">
            <a:xfrm>
              <a:off x="2303727" y="5071777"/>
              <a:ext cx="1161245" cy="286997"/>
            </a:xfrm>
            <a:custGeom>
              <a:avLst/>
              <a:gdLst/>
              <a:ahLst/>
              <a:cxnLst>
                <a:cxn ang="0">
                  <a:pos x="160" y="45"/>
                </a:cxn>
                <a:cxn ang="0">
                  <a:pos x="3" y="0"/>
                </a:cxn>
                <a:cxn ang="0">
                  <a:pos x="0" y="5"/>
                </a:cxn>
                <a:cxn ang="0">
                  <a:pos x="157" y="45"/>
                </a:cxn>
                <a:cxn ang="0">
                  <a:pos x="160" y="45"/>
                </a:cxn>
              </a:cxnLst>
              <a:rect l="0" t="0" r="r" b="b"/>
              <a:pathLst>
                <a:path w="182" h="45">
                  <a:moveTo>
                    <a:pt x="160" y="45"/>
                  </a:moveTo>
                  <a:cubicBezTo>
                    <a:pt x="182" y="45"/>
                    <a:pt x="3" y="0"/>
                    <a:pt x="3" y="0"/>
                  </a:cubicBezTo>
                  <a:cubicBezTo>
                    <a:pt x="0" y="5"/>
                    <a:pt x="0" y="5"/>
                    <a:pt x="0" y="5"/>
                  </a:cubicBezTo>
                  <a:cubicBezTo>
                    <a:pt x="157" y="45"/>
                    <a:pt x="157" y="45"/>
                    <a:pt x="157" y="45"/>
                  </a:cubicBezTo>
                  <a:cubicBezTo>
                    <a:pt x="158" y="45"/>
                    <a:pt x="159" y="45"/>
                    <a:pt x="160" y="45"/>
                  </a:cubicBezTo>
                  <a:close/>
                </a:path>
              </a:pathLst>
            </a:custGeom>
            <a:solidFill>
              <a:srgbClr val="CCCEC0"/>
            </a:solidFill>
            <a:ln w="9525">
              <a:noFill/>
              <a:round/>
              <a:headEnd/>
              <a:tailEnd/>
            </a:ln>
          </p:spPr>
          <p:txBody>
            <a:bodyPr anchor="ctr"/>
            <a:lstStyle/>
            <a:p>
              <a:pPr algn="ctr"/>
              <a:endParaRPr/>
            </a:p>
          </p:txBody>
        </p:sp>
        <p:sp>
          <p:nvSpPr>
            <p:cNvPr id="146" name="îṩľiḋé">
              <a:extLst>
                <a:ext uri="{FF2B5EF4-FFF2-40B4-BE49-F238E27FC236}">
                  <a16:creationId xmlns:a16="http://schemas.microsoft.com/office/drawing/2014/main" xmlns="" id="{53F5FF05-3A2A-B4ED-D97A-0766844682ED}"/>
                </a:ext>
              </a:extLst>
            </p:cNvPr>
            <p:cNvSpPr/>
            <p:nvPr/>
          </p:nvSpPr>
          <p:spPr bwMode="auto">
            <a:xfrm>
              <a:off x="2201654" y="5103592"/>
              <a:ext cx="1103581" cy="255182"/>
            </a:xfrm>
            <a:custGeom>
              <a:avLst/>
              <a:gdLst/>
              <a:ahLst/>
              <a:cxnLst>
                <a:cxn ang="0">
                  <a:pos x="16" y="0"/>
                </a:cxn>
                <a:cxn ang="0">
                  <a:pos x="0" y="31"/>
                </a:cxn>
                <a:cxn ang="0">
                  <a:pos x="19" y="40"/>
                </a:cxn>
                <a:cxn ang="0">
                  <a:pos x="31" y="18"/>
                </a:cxn>
                <a:cxn ang="0">
                  <a:pos x="173" y="40"/>
                </a:cxn>
                <a:cxn ang="0">
                  <a:pos x="16" y="0"/>
                </a:cxn>
              </a:cxnLst>
              <a:rect l="0" t="0" r="r" b="b"/>
              <a:pathLst>
                <a:path w="173" h="40">
                  <a:moveTo>
                    <a:pt x="16" y="0"/>
                  </a:moveTo>
                  <a:cubicBezTo>
                    <a:pt x="0" y="31"/>
                    <a:pt x="0" y="31"/>
                    <a:pt x="0" y="31"/>
                  </a:cubicBezTo>
                  <a:cubicBezTo>
                    <a:pt x="0" y="34"/>
                    <a:pt x="19" y="40"/>
                    <a:pt x="19" y="40"/>
                  </a:cubicBezTo>
                  <a:cubicBezTo>
                    <a:pt x="31" y="18"/>
                    <a:pt x="31" y="18"/>
                    <a:pt x="31" y="18"/>
                  </a:cubicBezTo>
                  <a:cubicBezTo>
                    <a:pt x="31" y="18"/>
                    <a:pt x="138" y="39"/>
                    <a:pt x="173" y="40"/>
                  </a:cubicBezTo>
                  <a:lnTo>
                    <a:pt x="16" y="0"/>
                  </a:lnTo>
                  <a:close/>
                </a:path>
              </a:pathLst>
            </a:custGeom>
            <a:solidFill>
              <a:srgbClr val="EEF2E0"/>
            </a:solidFill>
            <a:ln w="9525">
              <a:noFill/>
              <a:round/>
              <a:headEnd/>
              <a:tailEnd/>
            </a:ln>
          </p:spPr>
          <p:txBody>
            <a:bodyPr anchor="ctr"/>
            <a:lstStyle/>
            <a:p>
              <a:pPr algn="ctr"/>
              <a:endParaRPr/>
            </a:p>
          </p:txBody>
        </p:sp>
        <p:sp>
          <p:nvSpPr>
            <p:cNvPr id="147" name="ï$lïḑê">
              <a:extLst>
                <a:ext uri="{FF2B5EF4-FFF2-40B4-BE49-F238E27FC236}">
                  <a16:creationId xmlns:a16="http://schemas.microsoft.com/office/drawing/2014/main" xmlns="" id="{F51EF09C-B7CD-3C47-F083-D7399C7E9D02}"/>
                </a:ext>
              </a:extLst>
            </p:cNvPr>
            <p:cNvSpPr/>
            <p:nvPr/>
          </p:nvSpPr>
          <p:spPr bwMode="auto">
            <a:xfrm>
              <a:off x="-324319" y="2188549"/>
              <a:ext cx="561401" cy="2812970"/>
            </a:xfrm>
            <a:custGeom>
              <a:avLst/>
              <a:gdLst/>
              <a:ahLst/>
              <a:cxnLst>
                <a:cxn ang="0">
                  <a:pos x="847" y="4215"/>
                </a:cxn>
                <a:cxn ang="0">
                  <a:pos x="673" y="4244"/>
                </a:cxn>
                <a:cxn ang="0">
                  <a:pos x="0" y="29"/>
                </a:cxn>
                <a:cxn ang="0">
                  <a:pos x="173" y="0"/>
                </a:cxn>
                <a:cxn ang="0">
                  <a:pos x="847" y="4215"/>
                </a:cxn>
              </a:cxnLst>
              <a:rect l="0" t="0" r="r" b="b"/>
              <a:pathLst>
                <a:path w="847" h="4244">
                  <a:moveTo>
                    <a:pt x="847" y="4215"/>
                  </a:moveTo>
                  <a:lnTo>
                    <a:pt x="673" y="4244"/>
                  </a:lnTo>
                  <a:lnTo>
                    <a:pt x="0" y="29"/>
                  </a:lnTo>
                  <a:lnTo>
                    <a:pt x="173" y="0"/>
                  </a:lnTo>
                  <a:lnTo>
                    <a:pt x="847" y="4215"/>
                  </a:lnTo>
                  <a:close/>
                </a:path>
              </a:pathLst>
            </a:custGeom>
            <a:solidFill>
              <a:srgbClr val="353539"/>
            </a:solidFill>
            <a:ln w="9525">
              <a:noFill/>
              <a:round/>
              <a:headEnd/>
              <a:tailEnd/>
            </a:ln>
          </p:spPr>
          <p:txBody>
            <a:bodyPr anchor="ctr"/>
            <a:lstStyle/>
            <a:p>
              <a:pPr algn="ctr"/>
              <a:endParaRPr/>
            </a:p>
          </p:txBody>
        </p:sp>
        <p:sp>
          <p:nvSpPr>
            <p:cNvPr id="148" name="îSḻîḓê">
              <a:extLst>
                <a:ext uri="{FF2B5EF4-FFF2-40B4-BE49-F238E27FC236}">
                  <a16:creationId xmlns:a16="http://schemas.microsoft.com/office/drawing/2014/main" xmlns="" id="{BCCB20BC-FA7A-0C8E-D28E-A7CE5D229402}"/>
                </a:ext>
              </a:extLst>
            </p:cNvPr>
            <p:cNvSpPr/>
            <p:nvPr/>
          </p:nvSpPr>
          <p:spPr bwMode="auto">
            <a:xfrm>
              <a:off x="-286539" y="510312"/>
              <a:ext cx="2347677" cy="1773682"/>
            </a:xfrm>
            <a:custGeom>
              <a:avLst/>
              <a:gdLst/>
              <a:ahLst/>
              <a:cxnLst>
                <a:cxn ang="0">
                  <a:pos x="106" y="2676"/>
                </a:cxn>
                <a:cxn ang="0">
                  <a:pos x="0" y="2532"/>
                </a:cxn>
                <a:cxn ang="0">
                  <a:pos x="3436" y="0"/>
                </a:cxn>
                <a:cxn ang="0">
                  <a:pos x="3542" y="145"/>
                </a:cxn>
                <a:cxn ang="0">
                  <a:pos x="106" y="2676"/>
                </a:cxn>
              </a:cxnLst>
              <a:rect l="0" t="0" r="r" b="b"/>
              <a:pathLst>
                <a:path w="3542" h="2676">
                  <a:moveTo>
                    <a:pt x="106" y="2676"/>
                  </a:moveTo>
                  <a:lnTo>
                    <a:pt x="0" y="2532"/>
                  </a:lnTo>
                  <a:lnTo>
                    <a:pt x="3436" y="0"/>
                  </a:lnTo>
                  <a:lnTo>
                    <a:pt x="3542" y="145"/>
                  </a:lnTo>
                  <a:lnTo>
                    <a:pt x="106" y="2676"/>
                  </a:lnTo>
                  <a:close/>
                </a:path>
              </a:pathLst>
            </a:custGeom>
            <a:solidFill>
              <a:srgbClr val="353539"/>
            </a:solidFill>
            <a:ln w="9525">
              <a:noFill/>
              <a:round/>
              <a:headEnd/>
              <a:tailEnd/>
            </a:ln>
          </p:spPr>
          <p:txBody>
            <a:bodyPr anchor="ctr"/>
            <a:lstStyle/>
            <a:p>
              <a:pPr algn="ctr"/>
              <a:endParaRPr/>
            </a:p>
          </p:txBody>
        </p:sp>
        <p:sp>
          <p:nvSpPr>
            <p:cNvPr id="149" name="iṣľiḑê">
              <a:extLst>
                <a:ext uri="{FF2B5EF4-FFF2-40B4-BE49-F238E27FC236}">
                  <a16:creationId xmlns:a16="http://schemas.microsoft.com/office/drawing/2014/main" xmlns="" id="{3591044C-FCE2-FF81-AAF4-1A7FAEE3D18F}"/>
                </a:ext>
              </a:extLst>
            </p:cNvPr>
            <p:cNvSpPr/>
            <p:nvPr/>
          </p:nvSpPr>
          <p:spPr bwMode="auto">
            <a:xfrm>
              <a:off x="-458207" y="4918668"/>
              <a:ext cx="1058509" cy="440107"/>
            </a:xfrm>
            <a:custGeom>
              <a:avLst/>
              <a:gdLst/>
              <a:ahLst/>
              <a:cxnLst>
                <a:cxn ang="0">
                  <a:pos x="72" y="0"/>
                </a:cxn>
                <a:cxn ang="0">
                  <a:pos x="0" y="69"/>
                </a:cxn>
                <a:cxn ang="0">
                  <a:pos x="166" y="69"/>
                </a:cxn>
                <a:cxn ang="0">
                  <a:pos x="72" y="0"/>
                </a:cxn>
              </a:cxnLst>
              <a:rect l="0" t="0" r="r" b="b"/>
              <a:pathLst>
                <a:path w="166" h="69">
                  <a:moveTo>
                    <a:pt x="72" y="0"/>
                  </a:moveTo>
                  <a:cubicBezTo>
                    <a:pt x="22" y="16"/>
                    <a:pt x="0" y="69"/>
                    <a:pt x="0" y="69"/>
                  </a:cubicBezTo>
                  <a:cubicBezTo>
                    <a:pt x="166" y="69"/>
                    <a:pt x="166" y="69"/>
                    <a:pt x="166" y="69"/>
                  </a:cubicBezTo>
                  <a:cubicBezTo>
                    <a:pt x="139" y="30"/>
                    <a:pt x="95" y="8"/>
                    <a:pt x="72" y="0"/>
                  </a:cubicBezTo>
                  <a:close/>
                </a:path>
              </a:pathLst>
            </a:custGeom>
            <a:solidFill>
              <a:srgbClr val="353539"/>
            </a:solidFill>
            <a:ln w="9525">
              <a:noFill/>
              <a:round/>
              <a:headEnd/>
              <a:tailEnd/>
            </a:ln>
          </p:spPr>
          <p:txBody>
            <a:bodyPr anchor="ctr"/>
            <a:lstStyle/>
            <a:p>
              <a:pPr algn="ctr"/>
              <a:endParaRPr/>
            </a:p>
          </p:txBody>
        </p:sp>
        <p:sp>
          <p:nvSpPr>
            <p:cNvPr id="150" name="isḷíḓê">
              <a:extLst>
                <a:ext uri="{FF2B5EF4-FFF2-40B4-BE49-F238E27FC236}">
                  <a16:creationId xmlns:a16="http://schemas.microsoft.com/office/drawing/2014/main" xmlns="" id="{EB90FF12-527A-2C4F-1F01-FECED5D36F56}"/>
                </a:ext>
              </a:extLst>
            </p:cNvPr>
            <p:cNvSpPr/>
            <p:nvPr/>
          </p:nvSpPr>
          <p:spPr bwMode="auto">
            <a:xfrm>
              <a:off x="458" y="4886853"/>
              <a:ext cx="861654" cy="471921"/>
            </a:xfrm>
            <a:custGeom>
              <a:avLst/>
              <a:gdLst/>
              <a:ahLst/>
              <a:cxnLst>
                <a:cxn ang="0">
                  <a:pos x="31" y="0"/>
                </a:cxn>
                <a:cxn ang="0">
                  <a:pos x="0" y="5"/>
                </a:cxn>
                <a:cxn ang="0">
                  <a:pos x="94" y="74"/>
                </a:cxn>
                <a:cxn ang="0">
                  <a:pos x="135" y="74"/>
                </a:cxn>
                <a:cxn ang="0">
                  <a:pos x="31" y="0"/>
                </a:cxn>
              </a:cxnLst>
              <a:rect l="0" t="0" r="r" b="b"/>
              <a:pathLst>
                <a:path w="135" h="74">
                  <a:moveTo>
                    <a:pt x="31" y="0"/>
                  </a:moveTo>
                  <a:cubicBezTo>
                    <a:pt x="20" y="0"/>
                    <a:pt x="10" y="2"/>
                    <a:pt x="0" y="5"/>
                  </a:cubicBezTo>
                  <a:cubicBezTo>
                    <a:pt x="23" y="13"/>
                    <a:pt x="67" y="35"/>
                    <a:pt x="94" y="74"/>
                  </a:cubicBezTo>
                  <a:cubicBezTo>
                    <a:pt x="135" y="74"/>
                    <a:pt x="135" y="74"/>
                    <a:pt x="135" y="74"/>
                  </a:cubicBezTo>
                  <a:cubicBezTo>
                    <a:pt x="135" y="74"/>
                    <a:pt x="106" y="0"/>
                    <a:pt x="31" y="0"/>
                  </a:cubicBezTo>
                  <a:close/>
                </a:path>
              </a:pathLst>
            </a:custGeom>
            <a:solidFill>
              <a:srgbClr val="1B1B23"/>
            </a:solidFill>
            <a:ln w="9525">
              <a:noFill/>
              <a:round/>
              <a:headEnd/>
              <a:tailEnd/>
            </a:ln>
          </p:spPr>
          <p:txBody>
            <a:bodyPr anchor="ctr"/>
            <a:lstStyle/>
            <a:p>
              <a:pPr algn="ctr"/>
              <a:endParaRPr/>
            </a:p>
          </p:txBody>
        </p:sp>
        <p:sp>
          <p:nvSpPr>
            <p:cNvPr id="151" name="íśļiḑe">
              <a:extLst>
                <a:ext uri="{FF2B5EF4-FFF2-40B4-BE49-F238E27FC236}">
                  <a16:creationId xmlns:a16="http://schemas.microsoft.com/office/drawing/2014/main" xmlns="" id="{AA2441E4-BCF9-8FE1-9D6D-8CD46C063811}"/>
                </a:ext>
              </a:extLst>
            </p:cNvPr>
            <p:cNvSpPr/>
            <p:nvPr/>
          </p:nvSpPr>
          <p:spPr bwMode="auto">
            <a:xfrm>
              <a:off x="-439649" y="2054661"/>
              <a:ext cx="306219" cy="375814"/>
            </a:xfrm>
            <a:custGeom>
              <a:avLst/>
              <a:gdLst/>
              <a:ahLst/>
              <a:cxnLst>
                <a:cxn ang="0">
                  <a:pos x="46" y="31"/>
                </a:cxn>
                <a:cxn ang="0">
                  <a:pos x="33" y="0"/>
                </a:cxn>
                <a:cxn ang="0">
                  <a:pos x="31" y="0"/>
                </a:cxn>
                <a:cxn ang="0">
                  <a:pos x="0" y="31"/>
                </a:cxn>
                <a:cxn ang="0">
                  <a:pos x="19" y="59"/>
                </a:cxn>
                <a:cxn ang="0">
                  <a:pos x="46" y="31"/>
                </a:cxn>
              </a:cxnLst>
              <a:rect l="0" t="0" r="r" b="b"/>
              <a:pathLst>
                <a:path w="48" h="59">
                  <a:moveTo>
                    <a:pt x="46" y="31"/>
                  </a:moveTo>
                  <a:cubicBezTo>
                    <a:pt x="48" y="14"/>
                    <a:pt x="40" y="5"/>
                    <a:pt x="33" y="0"/>
                  </a:cubicBezTo>
                  <a:cubicBezTo>
                    <a:pt x="32" y="0"/>
                    <a:pt x="31" y="0"/>
                    <a:pt x="31" y="0"/>
                  </a:cubicBezTo>
                  <a:cubicBezTo>
                    <a:pt x="14" y="0"/>
                    <a:pt x="0" y="14"/>
                    <a:pt x="0" y="31"/>
                  </a:cubicBezTo>
                  <a:cubicBezTo>
                    <a:pt x="0" y="43"/>
                    <a:pt x="8" y="54"/>
                    <a:pt x="19" y="59"/>
                  </a:cubicBezTo>
                  <a:cubicBezTo>
                    <a:pt x="30" y="55"/>
                    <a:pt x="44" y="48"/>
                    <a:pt x="46" y="31"/>
                  </a:cubicBezTo>
                  <a:close/>
                </a:path>
              </a:pathLst>
            </a:custGeom>
            <a:solidFill>
              <a:srgbClr val="353539"/>
            </a:solidFill>
            <a:ln w="9525">
              <a:noFill/>
              <a:round/>
              <a:headEnd/>
              <a:tailEnd/>
            </a:ln>
          </p:spPr>
          <p:txBody>
            <a:bodyPr anchor="ctr"/>
            <a:lstStyle/>
            <a:p>
              <a:pPr algn="ctr"/>
              <a:endParaRPr/>
            </a:p>
          </p:txBody>
        </p:sp>
        <p:sp>
          <p:nvSpPr>
            <p:cNvPr id="152" name="ï$lïdé">
              <a:extLst>
                <a:ext uri="{FF2B5EF4-FFF2-40B4-BE49-F238E27FC236}">
                  <a16:creationId xmlns:a16="http://schemas.microsoft.com/office/drawing/2014/main" xmlns="" id="{5EC5698F-F05B-A190-3A2A-27AE75DE3C75}"/>
                </a:ext>
              </a:extLst>
            </p:cNvPr>
            <p:cNvSpPr/>
            <p:nvPr/>
          </p:nvSpPr>
          <p:spPr bwMode="auto">
            <a:xfrm>
              <a:off x="-318354" y="2054661"/>
              <a:ext cx="267776" cy="389070"/>
            </a:xfrm>
            <a:custGeom>
              <a:avLst/>
              <a:gdLst/>
              <a:ahLst/>
              <a:cxnLst>
                <a:cxn ang="0">
                  <a:pos x="14" y="0"/>
                </a:cxn>
                <a:cxn ang="0">
                  <a:pos x="27" y="31"/>
                </a:cxn>
                <a:cxn ang="0">
                  <a:pos x="0" y="59"/>
                </a:cxn>
                <a:cxn ang="0">
                  <a:pos x="12" y="61"/>
                </a:cxn>
                <a:cxn ang="0">
                  <a:pos x="42" y="31"/>
                </a:cxn>
                <a:cxn ang="0">
                  <a:pos x="14" y="0"/>
                </a:cxn>
              </a:cxnLst>
              <a:rect l="0" t="0" r="r" b="b"/>
              <a:pathLst>
                <a:path w="42" h="61">
                  <a:moveTo>
                    <a:pt x="14" y="0"/>
                  </a:moveTo>
                  <a:cubicBezTo>
                    <a:pt x="21" y="5"/>
                    <a:pt x="29" y="14"/>
                    <a:pt x="27" y="31"/>
                  </a:cubicBezTo>
                  <a:cubicBezTo>
                    <a:pt x="25" y="48"/>
                    <a:pt x="11" y="55"/>
                    <a:pt x="0" y="59"/>
                  </a:cubicBezTo>
                  <a:cubicBezTo>
                    <a:pt x="4" y="60"/>
                    <a:pt x="8" y="61"/>
                    <a:pt x="12" y="61"/>
                  </a:cubicBezTo>
                  <a:cubicBezTo>
                    <a:pt x="29" y="61"/>
                    <a:pt x="42" y="47"/>
                    <a:pt x="42" y="31"/>
                  </a:cubicBezTo>
                  <a:cubicBezTo>
                    <a:pt x="42" y="14"/>
                    <a:pt x="30" y="1"/>
                    <a:pt x="14" y="0"/>
                  </a:cubicBezTo>
                  <a:close/>
                </a:path>
              </a:pathLst>
            </a:custGeom>
            <a:solidFill>
              <a:srgbClr val="1B1B23"/>
            </a:solidFill>
            <a:ln w="9525">
              <a:noFill/>
              <a:round/>
              <a:headEnd/>
              <a:tailEnd/>
            </a:ln>
          </p:spPr>
          <p:txBody>
            <a:bodyPr anchor="ctr"/>
            <a:lstStyle/>
            <a:p>
              <a:pPr algn="ctr"/>
              <a:endParaRPr/>
            </a:p>
          </p:txBody>
        </p:sp>
        <p:sp>
          <p:nvSpPr>
            <p:cNvPr id="153" name="iṡ1ïḍé">
              <a:extLst>
                <a:ext uri="{FF2B5EF4-FFF2-40B4-BE49-F238E27FC236}">
                  <a16:creationId xmlns:a16="http://schemas.microsoft.com/office/drawing/2014/main" xmlns="" id="{0BD3A75A-665C-412F-1B48-C93E8BF3C751}"/>
                </a:ext>
              </a:extLst>
            </p:cNvPr>
            <p:cNvSpPr/>
            <p:nvPr/>
          </p:nvSpPr>
          <p:spPr bwMode="auto">
            <a:xfrm>
              <a:off x="2029323" y="-69648"/>
              <a:ext cx="739697" cy="822549"/>
            </a:xfrm>
            <a:custGeom>
              <a:avLst/>
              <a:gdLst/>
              <a:ahLst/>
              <a:cxnLst>
                <a:cxn ang="0">
                  <a:pos x="62" y="3"/>
                </a:cxn>
                <a:cxn ang="0">
                  <a:pos x="0" y="27"/>
                </a:cxn>
                <a:cxn ang="0">
                  <a:pos x="45" y="129"/>
                </a:cxn>
                <a:cxn ang="0">
                  <a:pos x="116" y="87"/>
                </a:cxn>
                <a:cxn ang="0">
                  <a:pos x="62" y="3"/>
                </a:cxn>
              </a:cxnLst>
              <a:rect l="0" t="0" r="r" b="b"/>
              <a:pathLst>
                <a:path w="116" h="129">
                  <a:moveTo>
                    <a:pt x="62" y="3"/>
                  </a:moveTo>
                  <a:cubicBezTo>
                    <a:pt x="46" y="0"/>
                    <a:pt x="20" y="12"/>
                    <a:pt x="0" y="27"/>
                  </a:cubicBezTo>
                  <a:cubicBezTo>
                    <a:pt x="2" y="48"/>
                    <a:pt x="11" y="100"/>
                    <a:pt x="45" y="129"/>
                  </a:cubicBezTo>
                  <a:cubicBezTo>
                    <a:pt x="116" y="87"/>
                    <a:pt x="116" y="87"/>
                    <a:pt x="116" y="87"/>
                  </a:cubicBezTo>
                  <a:cubicBezTo>
                    <a:pt x="116" y="87"/>
                    <a:pt x="86" y="8"/>
                    <a:pt x="62" y="3"/>
                  </a:cubicBezTo>
                  <a:close/>
                </a:path>
              </a:pathLst>
            </a:custGeom>
            <a:solidFill>
              <a:srgbClr val="353539"/>
            </a:solidFill>
            <a:ln w="9525">
              <a:noFill/>
              <a:round/>
              <a:headEnd/>
              <a:tailEnd/>
            </a:ln>
          </p:spPr>
          <p:txBody>
            <a:bodyPr anchor="ctr"/>
            <a:lstStyle/>
            <a:p>
              <a:pPr algn="ctr"/>
              <a:endParaRPr/>
            </a:p>
          </p:txBody>
        </p:sp>
        <p:sp>
          <p:nvSpPr>
            <p:cNvPr id="154" name="îŝḷïḓè">
              <a:extLst>
                <a:ext uri="{FF2B5EF4-FFF2-40B4-BE49-F238E27FC236}">
                  <a16:creationId xmlns:a16="http://schemas.microsoft.com/office/drawing/2014/main" xmlns="" id="{8E8BDC69-E8D9-6FE8-4619-E66854871EEE}"/>
                </a:ext>
              </a:extLst>
            </p:cNvPr>
            <p:cNvSpPr/>
            <p:nvPr/>
          </p:nvSpPr>
          <p:spPr bwMode="auto">
            <a:xfrm>
              <a:off x="1837770" y="102020"/>
              <a:ext cx="478550" cy="740360"/>
            </a:xfrm>
            <a:custGeom>
              <a:avLst/>
              <a:gdLst/>
              <a:ahLst/>
              <a:cxnLst>
                <a:cxn ang="0">
                  <a:pos x="30" y="0"/>
                </a:cxn>
                <a:cxn ang="0">
                  <a:pos x="2" y="30"/>
                </a:cxn>
                <a:cxn ang="0">
                  <a:pos x="53" y="116"/>
                </a:cxn>
                <a:cxn ang="0">
                  <a:pos x="75" y="99"/>
                </a:cxn>
                <a:cxn ang="0">
                  <a:pos x="30" y="0"/>
                </a:cxn>
              </a:cxnLst>
              <a:rect l="0" t="0" r="r" b="b"/>
              <a:pathLst>
                <a:path w="75" h="116">
                  <a:moveTo>
                    <a:pt x="30" y="0"/>
                  </a:moveTo>
                  <a:cubicBezTo>
                    <a:pt x="15" y="11"/>
                    <a:pt x="4" y="22"/>
                    <a:pt x="2" y="30"/>
                  </a:cubicBezTo>
                  <a:cubicBezTo>
                    <a:pt x="0" y="46"/>
                    <a:pt x="53" y="116"/>
                    <a:pt x="53" y="116"/>
                  </a:cubicBezTo>
                  <a:cubicBezTo>
                    <a:pt x="75" y="99"/>
                    <a:pt x="75" y="99"/>
                    <a:pt x="75" y="99"/>
                  </a:cubicBezTo>
                  <a:cubicBezTo>
                    <a:pt x="40" y="70"/>
                    <a:pt x="32" y="21"/>
                    <a:pt x="30" y="0"/>
                  </a:cubicBezTo>
                  <a:close/>
                </a:path>
              </a:pathLst>
            </a:custGeom>
            <a:solidFill>
              <a:srgbClr val="1B1B23"/>
            </a:solidFill>
            <a:ln w="9525">
              <a:noFill/>
              <a:round/>
              <a:headEnd/>
              <a:tailEnd/>
            </a:ln>
          </p:spPr>
          <p:txBody>
            <a:bodyPr anchor="ctr"/>
            <a:lstStyle/>
            <a:p>
              <a:pPr algn="ctr"/>
              <a:endParaRPr/>
            </a:p>
          </p:txBody>
        </p:sp>
        <p:sp>
          <p:nvSpPr>
            <p:cNvPr id="155" name="ïṡḻîďe">
              <a:extLst>
                <a:ext uri="{FF2B5EF4-FFF2-40B4-BE49-F238E27FC236}">
                  <a16:creationId xmlns:a16="http://schemas.microsoft.com/office/drawing/2014/main" xmlns="" id="{8EAD4819-A4A4-AFAE-5E31-B3C97462225C}"/>
                </a:ext>
              </a:extLst>
            </p:cNvPr>
            <p:cNvSpPr/>
            <p:nvPr/>
          </p:nvSpPr>
          <p:spPr bwMode="auto">
            <a:xfrm>
              <a:off x="2208282" y="733679"/>
              <a:ext cx="471921" cy="1224875"/>
            </a:xfrm>
            <a:custGeom>
              <a:avLst/>
              <a:gdLst/>
              <a:ahLst/>
              <a:cxnLst>
                <a:cxn ang="0">
                  <a:pos x="0" y="106"/>
                </a:cxn>
                <a:cxn ang="0">
                  <a:pos x="240" y="1848"/>
                </a:cxn>
                <a:cxn ang="0">
                  <a:pos x="712" y="1608"/>
                </a:cxn>
                <a:cxn ang="0">
                  <a:pos x="163" y="0"/>
                </a:cxn>
                <a:cxn ang="0">
                  <a:pos x="0" y="106"/>
                </a:cxn>
              </a:cxnLst>
              <a:rect l="0" t="0" r="r" b="b"/>
              <a:pathLst>
                <a:path w="712" h="1848">
                  <a:moveTo>
                    <a:pt x="0" y="106"/>
                  </a:moveTo>
                  <a:lnTo>
                    <a:pt x="240" y="1848"/>
                  </a:lnTo>
                  <a:lnTo>
                    <a:pt x="712" y="1608"/>
                  </a:lnTo>
                  <a:lnTo>
                    <a:pt x="163" y="0"/>
                  </a:lnTo>
                  <a:lnTo>
                    <a:pt x="0" y="106"/>
                  </a:lnTo>
                  <a:close/>
                </a:path>
              </a:pathLst>
            </a:custGeom>
            <a:solidFill>
              <a:srgbClr val="1B1B23"/>
            </a:solidFill>
            <a:ln w="9525">
              <a:noFill/>
              <a:round/>
              <a:headEnd/>
              <a:tailEnd/>
            </a:ln>
          </p:spPr>
          <p:txBody>
            <a:bodyPr anchor="ctr"/>
            <a:lstStyle/>
            <a:p>
              <a:pPr algn="ctr"/>
              <a:endParaRPr/>
            </a:p>
          </p:txBody>
        </p:sp>
        <p:sp>
          <p:nvSpPr>
            <p:cNvPr id="156" name="ïṡļíḍè">
              <a:extLst>
                <a:ext uri="{FF2B5EF4-FFF2-40B4-BE49-F238E27FC236}">
                  <a16:creationId xmlns:a16="http://schemas.microsoft.com/office/drawing/2014/main" xmlns="" id="{963F6E09-1B6E-5BCC-12BE-948A379AB15F}"/>
                </a:ext>
              </a:extLst>
            </p:cNvPr>
            <p:cNvSpPr/>
            <p:nvPr/>
          </p:nvSpPr>
          <p:spPr bwMode="auto">
            <a:xfrm>
              <a:off x="2316320" y="491753"/>
              <a:ext cx="1307726" cy="1307726"/>
            </a:xfrm>
            <a:custGeom>
              <a:avLst/>
              <a:gdLst/>
              <a:ahLst/>
              <a:cxnLst>
                <a:cxn ang="0">
                  <a:pos x="616" y="0"/>
                </a:cxn>
                <a:cxn ang="0">
                  <a:pos x="0" y="365"/>
                </a:cxn>
                <a:cxn ang="0">
                  <a:pos x="549" y="1973"/>
                </a:cxn>
                <a:cxn ang="0">
                  <a:pos x="1973" y="1260"/>
                </a:cxn>
                <a:cxn ang="0">
                  <a:pos x="616" y="0"/>
                </a:cxn>
              </a:cxnLst>
              <a:rect l="0" t="0" r="r" b="b"/>
              <a:pathLst>
                <a:path w="1973" h="1973">
                  <a:moveTo>
                    <a:pt x="616" y="0"/>
                  </a:moveTo>
                  <a:lnTo>
                    <a:pt x="0" y="365"/>
                  </a:lnTo>
                  <a:lnTo>
                    <a:pt x="549" y="1973"/>
                  </a:lnTo>
                  <a:lnTo>
                    <a:pt x="1973" y="1260"/>
                  </a:lnTo>
                  <a:lnTo>
                    <a:pt x="616" y="0"/>
                  </a:lnTo>
                  <a:close/>
                </a:path>
              </a:pathLst>
            </a:custGeom>
            <a:solidFill>
              <a:srgbClr val="353539"/>
            </a:solidFill>
            <a:ln w="9525">
              <a:noFill/>
              <a:round/>
              <a:headEnd/>
              <a:tailEnd/>
            </a:ln>
          </p:spPr>
          <p:txBody>
            <a:bodyPr anchor="ctr"/>
            <a:lstStyle/>
            <a:p>
              <a:pPr algn="ctr"/>
              <a:endParaRPr/>
            </a:p>
          </p:txBody>
        </p:sp>
        <p:sp>
          <p:nvSpPr>
            <p:cNvPr id="157" name="íṣľïďé">
              <a:extLst>
                <a:ext uri="{FF2B5EF4-FFF2-40B4-BE49-F238E27FC236}">
                  <a16:creationId xmlns:a16="http://schemas.microsoft.com/office/drawing/2014/main" xmlns="" id="{BDAC8125-14BB-8A96-FBE8-9F52B5A5CBCA}"/>
                </a:ext>
              </a:extLst>
            </p:cNvPr>
            <p:cNvSpPr/>
            <p:nvPr/>
          </p:nvSpPr>
          <p:spPr bwMode="auto">
            <a:xfrm>
              <a:off x="5601874" y="3266280"/>
              <a:ext cx="656846" cy="752953"/>
            </a:xfrm>
            <a:custGeom>
              <a:avLst/>
              <a:gdLst/>
              <a:ahLst/>
              <a:cxnLst>
                <a:cxn ang="0">
                  <a:pos x="94" y="0"/>
                </a:cxn>
                <a:cxn ang="0">
                  <a:pos x="0" y="64"/>
                </a:cxn>
                <a:cxn ang="0">
                  <a:pos x="38" y="118"/>
                </a:cxn>
                <a:cxn ang="0">
                  <a:pos x="103" y="71"/>
                </a:cxn>
                <a:cxn ang="0">
                  <a:pos x="94" y="0"/>
                </a:cxn>
              </a:cxnLst>
              <a:rect l="0" t="0" r="r" b="b"/>
              <a:pathLst>
                <a:path w="103" h="118">
                  <a:moveTo>
                    <a:pt x="94" y="0"/>
                  </a:moveTo>
                  <a:cubicBezTo>
                    <a:pt x="94" y="0"/>
                    <a:pt x="55" y="28"/>
                    <a:pt x="0" y="64"/>
                  </a:cubicBezTo>
                  <a:cubicBezTo>
                    <a:pt x="11" y="78"/>
                    <a:pt x="29" y="100"/>
                    <a:pt x="38" y="118"/>
                  </a:cubicBezTo>
                  <a:cubicBezTo>
                    <a:pt x="60" y="104"/>
                    <a:pt x="82" y="88"/>
                    <a:pt x="103" y="71"/>
                  </a:cubicBezTo>
                  <a:lnTo>
                    <a:pt x="94" y="0"/>
                  </a:lnTo>
                  <a:close/>
                </a:path>
              </a:pathLst>
            </a:custGeom>
            <a:solidFill>
              <a:srgbClr val="F5E8D0"/>
            </a:solidFill>
            <a:ln w="9525">
              <a:noFill/>
              <a:round/>
              <a:headEnd/>
              <a:tailEnd/>
            </a:ln>
          </p:spPr>
          <p:txBody>
            <a:bodyPr anchor="ctr"/>
            <a:lstStyle/>
            <a:p>
              <a:pPr algn="ctr"/>
              <a:endParaRPr/>
            </a:p>
          </p:txBody>
        </p:sp>
        <p:sp>
          <p:nvSpPr>
            <p:cNvPr id="158" name="îsľïḋe">
              <a:extLst>
                <a:ext uri="{FF2B5EF4-FFF2-40B4-BE49-F238E27FC236}">
                  <a16:creationId xmlns:a16="http://schemas.microsoft.com/office/drawing/2014/main" xmlns="" id="{6C06F8C0-1235-03E0-2FB6-BEF857496274}"/>
                </a:ext>
              </a:extLst>
            </p:cNvPr>
            <p:cNvSpPr/>
            <p:nvPr/>
          </p:nvSpPr>
          <p:spPr bwMode="auto">
            <a:xfrm>
              <a:off x="2654353" y="3713015"/>
              <a:ext cx="3074781" cy="1664981"/>
            </a:xfrm>
            <a:custGeom>
              <a:avLst/>
              <a:gdLst/>
              <a:ahLst/>
              <a:cxnLst>
                <a:cxn ang="0">
                  <a:pos x="128" y="160"/>
                </a:cxn>
                <a:cxn ang="0">
                  <a:pos x="0" y="231"/>
                </a:cxn>
                <a:cxn ang="0">
                  <a:pos x="41" y="231"/>
                </a:cxn>
                <a:cxn ang="0">
                  <a:pos x="95" y="207"/>
                </a:cxn>
                <a:cxn ang="0">
                  <a:pos x="89" y="238"/>
                </a:cxn>
                <a:cxn ang="0">
                  <a:pos x="111" y="241"/>
                </a:cxn>
                <a:cxn ang="0">
                  <a:pos x="158" y="197"/>
                </a:cxn>
                <a:cxn ang="0">
                  <a:pos x="482" y="59"/>
                </a:cxn>
                <a:cxn ang="0">
                  <a:pos x="452" y="0"/>
                </a:cxn>
                <a:cxn ang="0">
                  <a:pos x="128" y="160"/>
                </a:cxn>
              </a:cxnLst>
              <a:rect l="0" t="0" r="r" b="b"/>
              <a:pathLst>
                <a:path w="482" h="261">
                  <a:moveTo>
                    <a:pt x="128" y="160"/>
                  </a:moveTo>
                  <a:cubicBezTo>
                    <a:pt x="85" y="166"/>
                    <a:pt x="11" y="228"/>
                    <a:pt x="0" y="231"/>
                  </a:cubicBezTo>
                  <a:cubicBezTo>
                    <a:pt x="0" y="231"/>
                    <a:pt x="20" y="239"/>
                    <a:pt x="41" y="231"/>
                  </a:cubicBezTo>
                  <a:cubicBezTo>
                    <a:pt x="62" y="222"/>
                    <a:pt x="88" y="205"/>
                    <a:pt x="95" y="207"/>
                  </a:cubicBezTo>
                  <a:cubicBezTo>
                    <a:pt x="110" y="213"/>
                    <a:pt x="95" y="232"/>
                    <a:pt x="89" y="238"/>
                  </a:cubicBezTo>
                  <a:cubicBezTo>
                    <a:pt x="84" y="244"/>
                    <a:pt x="85" y="261"/>
                    <a:pt x="111" y="241"/>
                  </a:cubicBezTo>
                  <a:cubicBezTo>
                    <a:pt x="137" y="222"/>
                    <a:pt x="140" y="203"/>
                    <a:pt x="158" y="197"/>
                  </a:cubicBezTo>
                  <a:cubicBezTo>
                    <a:pt x="173" y="191"/>
                    <a:pt x="334" y="149"/>
                    <a:pt x="482" y="59"/>
                  </a:cubicBezTo>
                  <a:cubicBezTo>
                    <a:pt x="473" y="39"/>
                    <a:pt x="459" y="12"/>
                    <a:pt x="452" y="0"/>
                  </a:cubicBezTo>
                  <a:cubicBezTo>
                    <a:pt x="355" y="64"/>
                    <a:pt x="211" y="150"/>
                    <a:pt x="128" y="160"/>
                  </a:cubicBezTo>
                  <a:close/>
                </a:path>
              </a:pathLst>
            </a:custGeom>
            <a:solidFill>
              <a:srgbClr val="FFDFA9"/>
            </a:solidFill>
            <a:ln w="9525">
              <a:noFill/>
              <a:round/>
              <a:headEnd/>
              <a:tailEnd/>
            </a:ln>
          </p:spPr>
          <p:txBody>
            <a:bodyPr anchor="ctr"/>
            <a:lstStyle/>
            <a:p>
              <a:pPr algn="ctr"/>
              <a:endParaRPr/>
            </a:p>
          </p:txBody>
        </p:sp>
        <p:sp>
          <p:nvSpPr>
            <p:cNvPr id="159" name="ïṡḷiďê">
              <a:extLst>
                <a:ext uri="{FF2B5EF4-FFF2-40B4-BE49-F238E27FC236}">
                  <a16:creationId xmlns:a16="http://schemas.microsoft.com/office/drawing/2014/main" xmlns="" id="{04A58579-92F4-DFA4-F7D6-FCB6A8E649FF}"/>
                </a:ext>
              </a:extLst>
            </p:cNvPr>
            <p:cNvSpPr/>
            <p:nvPr/>
          </p:nvSpPr>
          <p:spPr bwMode="auto">
            <a:xfrm>
              <a:off x="5537582" y="3674572"/>
              <a:ext cx="306219" cy="414920"/>
            </a:xfrm>
            <a:custGeom>
              <a:avLst/>
              <a:gdLst/>
              <a:ahLst/>
              <a:cxnLst>
                <a:cxn ang="0">
                  <a:pos x="10" y="0"/>
                </a:cxn>
                <a:cxn ang="0">
                  <a:pos x="0" y="6"/>
                </a:cxn>
                <a:cxn ang="0">
                  <a:pos x="30" y="65"/>
                </a:cxn>
                <a:cxn ang="0">
                  <a:pos x="48" y="54"/>
                </a:cxn>
                <a:cxn ang="0">
                  <a:pos x="10" y="0"/>
                </a:cxn>
              </a:cxnLst>
              <a:rect l="0" t="0" r="r" b="b"/>
              <a:pathLst>
                <a:path w="48" h="65">
                  <a:moveTo>
                    <a:pt x="10" y="0"/>
                  </a:moveTo>
                  <a:cubicBezTo>
                    <a:pt x="7" y="2"/>
                    <a:pt x="4" y="4"/>
                    <a:pt x="0" y="6"/>
                  </a:cubicBezTo>
                  <a:cubicBezTo>
                    <a:pt x="7" y="18"/>
                    <a:pt x="21" y="45"/>
                    <a:pt x="30" y="65"/>
                  </a:cubicBezTo>
                  <a:cubicBezTo>
                    <a:pt x="36" y="62"/>
                    <a:pt x="42" y="58"/>
                    <a:pt x="48" y="54"/>
                  </a:cubicBezTo>
                  <a:cubicBezTo>
                    <a:pt x="39" y="36"/>
                    <a:pt x="21" y="14"/>
                    <a:pt x="10" y="0"/>
                  </a:cubicBezTo>
                  <a:close/>
                </a:path>
              </a:pathLst>
            </a:custGeom>
            <a:solidFill>
              <a:srgbClr val="F0BA7D"/>
            </a:solidFill>
            <a:ln w="9525">
              <a:noFill/>
              <a:round/>
              <a:headEnd/>
              <a:tailEnd/>
            </a:ln>
          </p:spPr>
          <p:txBody>
            <a:bodyPr anchor="ctr"/>
            <a:lstStyle/>
            <a:p>
              <a:pPr algn="ctr"/>
              <a:endParaRPr/>
            </a:p>
          </p:txBody>
        </p:sp>
        <p:sp>
          <p:nvSpPr>
            <p:cNvPr id="160" name="iṥľiḋè">
              <a:extLst>
                <a:ext uri="{FF2B5EF4-FFF2-40B4-BE49-F238E27FC236}">
                  <a16:creationId xmlns:a16="http://schemas.microsoft.com/office/drawing/2014/main" xmlns="" id="{9FE6E980-B0F2-B5B7-C123-F27674D6A013}"/>
                </a:ext>
              </a:extLst>
            </p:cNvPr>
            <p:cNvSpPr/>
            <p:nvPr/>
          </p:nvSpPr>
          <p:spPr bwMode="auto">
            <a:xfrm>
              <a:off x="6851936" y="2570991"/>
              <a:ext cx="1014101" cy="867620"/>
            </a:xfrm>
            <a:custGeom>
              <a:avLst/>
              <a:gdLst/>
              <a:ahLst/>
              <a:cxnLst>
                <a:cxn ang="0">
                  <a:pos x="0" y="51"/>
                </a:cxn>
                <a:cxn ang="0">
                  <a:pos x="19" y="136"/>
                </a:cxn>
                <a:cxn ang="0">
                  <a:pos x="159" y="63"/>
                </a:cxn>
                <a:cxn ang="0">
                  <a:pos x="118" y="0"/>
                </a:cxn>
                <a:cxn ang="0">
                  <a:pos x="0" y="51"/>
                </a:cxn>
              </a:cxnLst>
              <a:rect l="0" t="0" r="r" b="b"/>
              <a:pathLst>
                <a:path w="159" h="136">
                  <a:moveTo>
                    <a:pt x="0" y="51"/>
                  </a:moveTo>
                  <a:cubicBezTo>
                    <a:pt x="19" y="136"/>
                    <a:pt x="19" y="136"/>
                    <a:pt x="19" y="136"/>
                  </a:cubicBezTo>
                  <a:cubicBezTo>
                    <a:pt x="73" y="124"/>
                    <a:pt x="119" y="97"/>
                    <a:pt x="159" y="63"/>
                  </a:cubicBezTo>
                  <a:cubicBezTo>
                    <a:pt x="145" y="43"/>
                    <a:pt x="128" y="16"/>
                    <a:pt x="118" y="0"/>
                  </a:cubicBezTo>
                  <a:cubicBezTo>
                    <a:pt x="54" y="49"/>
                    <a:pt x="0" y="51"/>
                    <a:pt x="0" y="51"/>
                  </a:cubicBezTo>
                  <a:close/>
                </a:path>
              </a:pathLst>
            </a:custGeom>
            <a:solidFill>
              <a:srgbClr val="F5E8D0"/>
            </a:solidFill>
            <a:ln w="9525">
              <a:noFill/>
              <a:round/>
              <a:headEnd/>
              <a:tailEnd/>
            </a:ln>
          </p:spPr>
          <p:txBody>
            <a:bodyPr anchor="ctr"/>
            <a:lstStyle/>
            <a:p>
              <a:pPr algn="ctr"/>
              <a:endParaRPr/>
            </a:p>
          </p:txBody>
        </p:sp>
        <p:sp>
          <p:nvSpPr>
            <p:cNvPr id="161" name="iśliḋê">
              <a:extLst>
                <a:ext uri="{FF2B5EF4-FFF2-40B4-BE49-F238E27FC236}">
                  <a16:creationId xmlns:a16="http://schemas.microsoft.com/office/drawing/2014/main" xmlns="" id="{22DB2B7B-6578-DA8A-D177-2FB03CD89D93}"/>
                </a:ext>
              </a:extLst>
            </p:cNvPr>
            <p:cNvSpPr/>
            <p:nvPr/>
          </p:nvSpPr>
          <p:spPr bwMode="auto">
            <a:xfrm>
              <a:off x="8670027" y="-190943"/>
              <a:ext cx="255182" cy="363220"/>
            </a:xfrm>
            <a:custGeom>
              <a:avLst/>
              <a:gdLst/>
              <a:ahLst/>
              <a:cxnLst>
                <a:cxn ang="0">
                  <a:pos x="0" y="18"/>
                </a:cxn>
                <a:cxn ang="0">
                  <a:pos x="7" y="52"/>
                </a:cxn>
                <a:cxn ang="0">
                  <a:pos x="36" y="57"/>
                </a:cxn>
                <a:cxn ang="0">
                  <a:pos x="40" y="0"/>
                </a:cxn>
                <a:cxn ang="0">
                  <a:pos x="0" y="18"/>
                </a:cxn>
              </a:cxnLst>
              <a:rect l="0" t="0" r="r" b="b"/>
              <a:pathLst>
                <a:path w="40" h="57">
                  <a:moveTo>
                    <a:pt x="0" y="18"/>
                  </a:moveTo>
                  <a:cubicBezTo>
                    <a:pt x="5" y="38"/>
                    <a:pt x="7" y="52"/>
                    <a:pt x="7" y="52"/>
                  </a:cubicBezTo>
                  <a:cubicBezTo>
                    <a:pt x="36" y="57"/>
                    <a:pt x="36" y="57"/>
                    <a:pt x="36" y="57"/>
                  </a:cubicBezTo>
                  <a:cubicBezTo>
                    <a:pt x="37" y="51"/>
                    <a:pt x="39" y="28"/>
                    <a:pt x="40" y="0"/>
                  </a:cubicBezTo>
                  <a:cubicBezTo>
                    <a:pt x="25" y="18"/>
                    <a:pt x="8" y="19"/>
                    <a:pt x="0" y="18"/>
                  </a:cubicBezTo>
                  <a:close/>
                </a:path>
              </a:pathLst>
            </a:custGeom>
            <a:solidFill>
              <a:srgbClr val="F0BA7D"/>
            </a:solidFill>
            <a:ln w="9525">
              <a:noFill/>
              <a:round/>
              <a:headEnd/>
              <a:tailEnd/>
            </a:ln>
          </p:spPr>
          <p:txBody>
            <a:bodyPr anchor="ctr"/>
            <a:lstStyle/>
            <a:p>
              <a:pPr algn="ctr"/>
              <a:endParaRPr/>
            </a:p>
          </p:txBody>
        </p:sp>
        <p:sp>
          <p:nvSpPr>
            <p:cNvPr id="162" name="iṥḻîḍé">
              <a:extLst>
                <a:ext uri="{FF2B5EF4-FFF2-40B4-BE49-F238E27FC236}">
                  <a16:creationId xmlns:a16="http://schemas.microsoft.com/office/drawing/2014/main" xmlns="" id="{E572D2CD-188E-AF36-A262-050E3288B6E3}"/>
                </a:ext>
              </a:extLst>
            </p:cNvPr>
            <p:cNvSpPr/>
            <p:nvPr/>
          </p:nvSpPr>
          <p:spPr bwMode="auto">
            <a:xfrm>
              <a:off x="8191477" y="-1109599"/>
              <a:ext cx="740360" cy="1039951"/>
            </a:xfrm>
            <a:custGeom>
              <a:avLst/>
              <a:gdLst/>
              <a:ahLst/>
              <a:cxnLst>
                <a:cxn ang="0">
                  <a:pos x="115" y="144"/>
                </a:cxn>
                <a:cxn ang="0">
                  <a:pos x="101" y="41"/>
                </a:cxn>
                <a:cxn ang="0">
                  <a:pos x="34" y="55"/>
                </a:cxn>
                <a:cxn ang="0">
                  <a:pos x="75" y="162"/>
                </a:cxn>
                <a:cxn ang="0">
                  <a:pos x="115" y="144"/>
                </a:cxn>
              </a:cxnLst>
              <a:rect l="0" t="0" r="r" b="b"/>
              <a:pathLst>
                <a:path w="116" h="163">
                  <a:moveTo>
                    <a:pt x="115" y="144"/>
                  </a:moveTo>
                  <a:cubicBezTo>
                    <a:pt x="116" y="107"/>
                    <a:pt x="113" y="63"/>
                    <a:pt x="101" y="41"/>
                  </a:cubicBezTo>
                  <a:cubicBezTo>
                    <a:pt x="79" y="0"/>
                    <a:pt x="0" y="8"/>
                    <a:pt x="34" y="55"/>
                  </a:cubicBezTo>
                  <a:cubicBezTo>
                    <a:pt x="55" y="84"/>
                    <a:pt x="68" y="130"/>
                    <a:pt x="75" y="162"/>
                  </a:cubicBezTo>
                  <a:cubicBezTo>
                    <a:pt x="83" y="163"/>
                    <a:pt x="100" y="162"/>
                    <a:pt x="115" y="144"/>
                  </a:cubicBezTo>
                  <a:close/>
                </a:path>
              </a:pathLst>
            </a:custGeom>
            <a:solidFill>
              <a:srgbClr val="FFDFA9"/>
            </a:solidFill>
            <a:ln w="9525">
              <a:noFill/>
              <a:round/>
              <a:headEnd/>
              <a:tailEnd/>
            </a:ln>
          </p:spPr>
          <p:txBody>
            <a:bodyPr anchor="ctr"/>
            <a:lstStyle/>
            <a:p>
              <a:pPr algn="ctr"/>
              <a:endParaRPr/>
            </a:p>
          </p:txBody>
        </p:sp>
        <p:sp>
          <p:nvSpPr>
            <p:cNvPr id="163" name="íṣḻidé">
              <a:extLst>
                <a:ext uri="{FF2B5EF4-FFF2-40B4-BE49-F238E27FC236}">
                  <a16:creationId xmlns:a16="http://schemas.microsoft.com/office/drawing/2014/main" xmlns="" id="{30ABABDD-7FAC-0614-E16C-833191DB53EC}"/>
                </a:ext>
              </a:extLst>
            </p:cNvPr>
            <p:cNvSpPr/>
            <p:nvPr/>
          </p:nvSpPr>
          <p:spPr bwMode="auto">
            <a:xfrm>
              <a:off x="8951059" y="-261200"/>
              <a:ext cx="280369" cy="395698"/>
            </a:xfrm>
            <a:custGeom>
              <a:avLst/>
              <a:gdLst/>
              <a:ahLst/>
              <a:cxnLst>
                <a:cxn ang="0">
                  <a:pos x="5" y="19"/>
                </a:cxn>
                <a:cxn ang="0">
                  <a:pos x="0" y="58"/>
                </a:cxn>
                <a:cxn ang="0">
                  <a:pos x="23" y="62"/>
                </a:cxn>
                <a:cxn ang="0">
                  <a:pos x="44" y="0"/>
                </a:cxn>
                <a:cxn ang="0">
                  <a:pos x="5" y="19"/>
                </a:cxn>
              </a:cxnLst>
              <a:rect l="0" t="0" r="r" b="b"/>
              <a:pathLst>
                <a:path w="44" h="62">
                  <a:moveTo>
                    <a:pt x="5" y="19"/>
                  </a:moveTo>
                  <a:cubicBezTo>
                    <a:pt x="3" y="42"/>
                    <a:pt x="0" y="58"/>
                    <a:pt x="0" y="58"/>
                  </a:cubicBezTo>
                  <a:cubicBezTo>
                    <a:pt x="23" y="62"/>
                    <a:pt x="23" y="62"/>
                    <a:pt x="23" y="62"/>
                  </a:cubicBezTo>
                  <a:cubicBezTo>
                    <a:pt x="30" y="53"/>
                    <a:pt x="38" y="27"/>
                    <a:pt x="44" y="0"/>
                  </a:cubicBezTo>
                  <a:cubicBezTo>
                    <a:pt x="38" y="9"/>
                    <a:pt x="26" y="18"/>
                    <a:pt x="5" y="19"/>
                  </a:cubicBezTo>
                  <a:close/>
                </a:path>
              </a:pathLst>
            </a:custGeom>
            <a:solidFill>
              <a:srgbClr val="F0BA7D"/>
            </a:solidFill>
            <a:ln w="9525">
              <a:noFill/>
              <a:round/>
              <a:headEnd/>
              <a:tailEnd/>
            </a:ln>
          </p:spPr>
          <p:txBody>
            <a:bodyPr anchor="ctr"/>
            <a:lstStyle/>
            <a:p>
              <a:pPr algn="ctr"/>
              <a:endParaRPr/>
            </a:p>
          </p:txBody>
        </p:sp>
        <p:sp>
          <p:nvSpPr>
            <p:cNvPr id="164" name="ïş1îḑé">
              <a:extLst>
                <a:ext uri="{FF2B5EF4-FFF2-40B4-BE49-F238E27FC236}">
                  <a16:creationId xmlns:a16="http://schemas.microsoft.com/office/drawing/2014/main" xmlns="" id="{339DD051-E681-786D-8573-5DF005C75E75}"/>
                </a:ext>
              </a:extLst>
            </p:cNvPr>
            <p:cNvSpPr/>
            <p:nvPr/>
          </p:nvSpPr>
          <p:spPr bwMode="auto">
            <a:xfrm>
              <a:off x="8880801" y="-931303"/>
              <a:ext cx="414257" cy="791396"/>
            </a:xfrm>
            <a:custGeom>
              <a:avLst/>
              <a:gdLst/>
              <a:ahLst/>
              <a:cxnLst>
                <a:cxn ang="0">
                  <a:pos x="55" y="105"/>
                </a:cxn>
                <a:cxn ang="0">
                  <a:pos x="61" y="37"/>
                </a:cxn>
                <a:cxn ang="0">
                  <a:pos x="8" y="25"/>
                </a:cxn>
                <a:cxn ang="0">
                  <a:pos x="16" y="124"/>
                </a:cxn>
                <a:cxn ang="0">
                  <a:pos x="55" y="105"/>
                </a:cxn>
              </a:cxnLst>
              <a:rect l="0" t="0" r="r" b="b"/>
              <a:pathLst>
                <a:path w="65" h="124">
                  <a:moveTo>
                    <a:pt x="55" y="105"/>
                  </a:moveTo>
                  <a:cubicBezTo>
                    <a:pt x="61" y="78"/>
                    <a:pt x="65" y="49"/>
                    <a:pt x="61" y="37"/>
                  </a:cubicBezTo>
                  <a:cubicBezTo>
                    <a:pt x="53" y="12"/>
                    <a:pt x="0" y="0"/>
                    <a:pt x="8" y="25"/>
                  </a:cubicBezTo>
                  <a:cubicBezTo>
                    <a:pt x="18" y="56"/>
                    <a:pt x="18" y="95"/>
                    <a:pt x="16" y="124"/>
                  </a:cubicBezTo>
                  <a:cubicBezTo>
                    <a:pt x="37" y="123"/>
                    <a:pt x="49" y="114"/>
                    <a:pt x="55" y="105"/>
                  </a:cubicBezTo>
                  <a:close/>
                </a:path>
              </a:pathLst>
            </a:custGeom>
            <a:solidFill>
              <a:srgbClr val="FFDFA9"/>
            </a:solidFill>
            <a:ln w="9525">
              <a:noFill/>
              <a:round/>
              <a:headEnd/>
              <a:tailEnd/>
            </a:ln>
          </p:spPr>
          <p:txBody>
            <a:bodyPr anchor="ctr"/>
            <a:lstStyle/>
            <a:p>
              <a:pPr algn="ctr"/>
              <a:endParaRPr/>
            </a:p>
          </p:txBody>
        </p:sp>
        <p:sp>
          <p:nvSpPr>
            <p:cNvPr id="165" name="íŝľîḍê">
              <a:extLst>
                <a:ext uri="{FF2B5EF4-FFF2-40B4-BE49-F238E27FC236}">
                  <a16:creationId xmlns:a16="http://schemas.microsoft.com/office/drawing/2014/main" xmlns="" id="{0783CEBF-2237-AF60-2633-8D8C31842CCD}"/>
                </a:ext>
              </a:extLst>
            </p:cNvPr>
            <p:cNvSpPr/>
            <p:nvPr/>
          </p:nvSpPr>
          <p:spPr bwMode="auto">
            <a:xfrm>
              <a:off x="7604889" y="2526583"/>
              <a:ext cx="382442" cy="446072"/>
            </a:xfrm>
            <a:custGeom>
              <a:avLst/>
              <a:gdLst/>
              <a:ahLst/>
              <a:cxnLst>
                <a:cxn ang="0">
                  <a:pos x="8" y="0"/>
                </a:cxn>
                <a:cxn ang="0">
                  <a:pos x="0" y="7"/>
                </a:cxn>
                <a:cxn ang="0">
                  <a:pos x="41" y="70"/>
                </a:cxn>
                <a:cxn ang="0">
                  <a:pos x="60" y="52"/>
                </a:cxn>
                <a:cxn ang="0">
                  <a:pos x="8" y="0"/>
                </a:cxn>
              </a:cxnLst>
              <a:rect l="0" t="0" r="r" b="b"/>
              <a:pathLst>
                <a:path w="60" h="70">
                  <a:moveTo>
                    <a:pt x="8" y="0"/>
                  </a:moveTo>
                  <a:cubicBezTo>
                    <a:pt x="5" y="2"/>
                    <a:pt x="3" y="5"/>
                    <a:pt x="0" y="7"/>
                  </a:cubicBezTo>
                  <a:cubicBezTo>
                    <a:pt x="10" y="23"/>
                    <a:pt x="27" y="50"/>
                    <a:pt x="41" y="70"/>
                  </a:cubicBezTo>
                  <a:cubicBezTo>
                    <a:pt x="48" y="64"/>
                    <a:pt x="54" y="58"/>
                    <a:pt x="60" y="52"/>
                  </a:cubicBezTo>
                  <a:cubicBezTo>
                    <a:pt x="41" y="35"/>
                    <a:pt x="19" y="12"/>
                    <a:pt x="8" y="0"/>
                  </a:cubicBezTo>
                  <a:close/>
                </a:path>
              </a:pathLst>
            </a:custGeom>
            <a:solidFill>
              <a:srgbClr val="F0BA7D"/>
            </a:solidFill>
            <a:ln w="9525">
              <a:noFill/>
              <a:round/>
              <a:headEnd/>
              <a:tailEnd/>
            </a:ln>
          </p:spPr>
          <p:txBody>
            <a:bodyPr anchor="ctr"/>
            <a:lstStyle/>
            <a:p>
              <a:pPr algn="ctr"/>
              <a:endParaRPr/>
            </a:p>
          </p:txBody>
        </p:sp>
        <p:sp>
          <p:nvSpPr>
            <p:cNvPr id="166" name="ïśľiḓé">
              <a:extLst>
                <a:ext uri="{FF2B5EF4-FFF2-40B4-BE49-F238E27FC236}">
                  <a16:creationId xmlns:a16="http://schemas.microsoft.com/office/drawing/2014/main" xmlns="" id="{946B4FAA-4620-D691-6290-1CBE361AEDCB}"/>
                </a:ext>
              </a:extLst>
            </p:cNvPr>
            <p:cNvSpPr/>
            <p:nvPr/>
          </p:nvSpPr>
          <p:spPr bwMode="auto">
            <a:xfrm>
              <a:off x="7655926" y="-53"/>
              <a:ext cx="2008981" cy="2858041"/>
            </a:xfrm>
            <a:custGeom>
              <a:avLst/>
              <a:gdLst/>
              <a:ahLst/>
              <a:cxnLst>
                <a:cxn ang="0">
                  <a:pos x="309" y="17"/>
                </a:cxn>
                <a:cxn ang="0">
                  <a:pos x="172" y="0"/>
                </a:cxn>
                <a:cxn ang="0">
                  <a:pos x="125" y="73"/>
                </a:cxn>
                <a:cxn ang="0">
                  <a:pos x="87" y="292"/>
                </a:cxn>
                <a:cxn ang="0">
                  <a:pos x="0" y="396"/>
                </a:cxn>
                <a:cxn ang="0">
                  <a:pos x="52" y="448"/>
                </a:cxn>
                <a:cxn ang="0">
                  <a:pos x="200" y="216"/>
                </a:cxn>
                <a:cxn ang="0">
                  <a:pos x="282" y="110"/>
                </a:cxn>
                <a:cxn ang="0">
                  <a:pos x="285" y="50"/>
                </a:cxn>
                <a:cxn ang="0">
                  <a:pos x="285" y="50"/>
                </a:cxn>
                <a:cxn ang="0">
                  <a:pos x="291" y="48"/>
                </a:cxn>
                <a:cxn ang="0">
                  <a:pos x="309" y="17"/>
                </a:cxn>
                <a:cxn ang="0">
                  <a:pos x="248" y="94"/>
                </a:cxn>
                <a:cxn ang="0">
                  <a:pos x="206" y="103"/>
                </a:cxn>
                <a:cxn ang="0">
                  <a:pos x="208" y="49"/>
                </a:cxn>
                <a:cxn ang="0">
                  <a:pos x="275" y="52"/>
                </a:cxn>
                <a:cxn ang="0">
                  <a:pos x="248" y="94"/>
                </a:cxn>
              </a:cxnLst>
              <a:rect l="0" t="0" r="r" b="b"/>
              <a:pathLst>
                <a:path w="315" h="448">
                  <a:moveTo>
                    <a:pt x="309" y="17"/>
                  </a:moveTo>
                  <a:cubicBezTo>
                    <a:pt x="259" y="19"/>
                    <a:pt x="191" y="0"/>
                    <a:pt x="172" y="0"/>
                  </a:cubicBezTo>
                  <a:cubicBezTo>
                    <a:pt x="132" y="0"/>
                    <a:pt x="121" y="32"/>
                    <a:pt x="125" y="73"/>
                  </a:cubicBezTo>
                  <a:cubicBezTo>
                    <a:pt x="129" y="105"/>
                    <a:pt x="177" y="140"/>
                    <a:pt x="87" y="292"/>
                  </a:cubicBezTo>
                  <a:cubicBezTo>
                    <a:pt x="59" y="339"/>
                    <a:pt x="29" y="373"/>
                    <a:pt x="0" y="396"/>
                  </a:cubicBezTo>
                  <a:cubicBezTo>
                    <a:pt x="11" y="408"/>
                    <a:pt x="33" y="431"/>
                    <a:pt x="52" y="448"/>
                  </a:cubicBezTo>
                  <a:cubicBezTo>
                    <a:pt x="146" y="357"/>
                    <a:pt x="194" y="235"/>
                    <a:pt x="200" y="216"/>
                  </a:cubicBezTo>
                  <a:cubicBezTo>
                    <a:pt x="209" y="188"/>
                    <a:pt x="253" y="156"/>
                    <a:pt x="282" y="110"/>
                  </a:cubicBezTo>
                  <a:cubicBezTo>
                    <a:pt x="311" y="64"/>
                    <a:pt x="301" y="52"/>
                    <a:pt x="285" y="50"/>
                  </a:cubicBezTo>
                  <a:cubicBezTo>
                    <a:pt x="285" y="50"/>
                    <a:pt x="285" y="50"/>
                    <a:pt x="285" y="50"/>
                  </a:cubicBezTo>
                  <a:cubicBezTo>
                    <a:pt x="287" y="50"/>
                    <a:pt x="289" y="49"/>
                    <a:pt x="291" y="48"/>
                  </a:cubicBezTo>
                  <a:cubicBezTo>
                    <a:pt x="315" y="39"/>
                    <a:pt x="309" y="17"/>
                    <a:pt x="309" y="17"/>
                  </a:cubicBezTo>
                  <a:close/>
                  <a:moveTo>
                    <a:pt x="248" y="94"/>
                  </a:moveTo>
                  <a:cubicBezTo>
                    <a:pt x="228" y="119"/>
                    <a:pt x="217" y="111"/>
                    <a:pt x="206" y="103"/>
                  </a:cubicBezTo>
                  <a:cubicBezTo>
                    <a:pt x="188" y="91"/>
                    <a:pt x="191" y="52"/>
                    <a:pt x="208" y="49"/>
                  </a:cubicBezTo>
                  <a:cubicBezTo>
                    <a:pt x="221" y="47"/>
                    <a:pt x="252" y="54"/>
                    <a:pt x="275" y="52"/>
                  </a:cubicBezTo>
                  <a:cubicBezTo>
                    <a:pt x="272" y="56"/>
                    <a:pt x="269" y="67"/>
                    <a:pt x="248" y="94"/>
                  </a:cubicBezTo>
                  <a:close/>
                </a:path>
              </a:pathLst>
            </a:custGeom>
            <a:solidFill>
              <a:srgbClr val="FFDFA9"/>
            </a:solidFill>
            <a:ln w="9525">
              <a:noFill/>
              <a:round/>
              <a:headEnd/>
              <a:tailEnd/>
            </a:ln>
          </p:spPr>
          <p:txBody>
            <a:bodyPr anchor="ctr"/>
            <a:lstStyle/>
            <a:p>
              <a:pPr algn="ctr"/>
              <a:endParaRPr/>
            </a:p>
          </p:txBody>
        </p:sp>
        <p:sp>
          <p:nvSpPr>
            <p:cNvPr id="167" name="iṩḻîḓé">
              <a:extLst>
                <a:ext uri="{FF2B5EF4-FFF2-40B4-BE49-F238E27FC236}">
                  <a16:creationId xmlns:a16="http://schemas.microsoft.com/office/drawing/2014/main" xmlns="" id="{F3B28AE4-9F56-626F-6786-9371118AB1C7}"/>
                </a:ext>
              </a:extLst>
            </p:cNvPr>
            <p:cNvSpPr/>
            <p:nvPr/>
          </p:nvSpPr>
          <p:spPr bwMode="auto">
            <a:xfrm>
              <a:off x="9365316" y="249164"/>
              <a:ext cx="191553" cy="82852"/>
            </a:xfrm>
            <a:custGeom>
              <a:avLst/>
              <a:gdLst/>
              <a:ahLst/>
              <a:cxnLst>
                <a:cxn ang="0">
                  <a:pos x="0" y="13"/>
                </a:cxn>
                <a:cxn ang="0">
                  <a:pos x="7" y="13"/>
                </a:cxn>
                <a:cxn ang="0">
                  <a:pos x="17" y="11"/>
                </a:cxn>
                <a:cxn ang="0">
                  <a:pos x="30" y="6"/>
                </a:cxn>
                <a:cxn ang="0">
                  <a:pos x="0" y="13"/>
                </a:cxn>
              </a:cxnLst>
              <a:rect l="0" t="0" r="r" b="b"/>
              <a:pathLst>
                <a:path w="30" h="13">
                  <a:moveTo>
                    <a:pt x="0" y="13"/>
                  </a:moveTo>
                  <a:cubicBezTo>
                    <a:pt x="7" y="13"/>
                    <a:pt x="7" y="13"/>
                    <a:pt x="7" y="13"/>
                  </a:cubicBezTo>
                  <a:cubicBezTo>
                    <a:pt x="7" y="13"/>
                    <a:pt x="9" y="9"/>
                    <a:pt x="17" y="11"/>
                  </a:cubicBezTo>
                  <a:cubicBezTo>
                    <a:pt x="17" y="11"/>
                    <a:pt x="26" y="9"/>
                    <a:pt x="30" y="6"/>
                  </a:cubicBezTo>
                  <a:cubicBezTo>
                    <a:pt x="30" y="6"/>
                    <a:pt x="16" y="0"/>
                    <a:pt x="0" y="13"/>
                  </a:cubicBezTo>
                  <a:close/>
                </a:path>
              </a:pathLst>
            </a:custGeom>
            <a:solidFill>
              <a:srgbClr val="F0BA7D"/>
            </a:solidFill>
            <a:ln w="9525">
              <a:noFill/>
              <a:round/>
              <a:headEnd/>
              <a:tailEnd/>
            </a:ln>
          </p:spPr>
          <p:txBody>
            <a:bodyPr anchor="ctr"/>
            <a:lstStyle/>
            <a:p>
              <a:pPr algn="ctr"/>
              <a:endParaRPr/>
            </a:p>
          </p:txBody>
        </p:sp>
        <p:sp>
          <p:nvSpPr>
            <p:cNvPr id="168" name="i$ḻiḓè">
              <a:extLst>
                <a:ext uri="{FF2B5EF4-FFF2-40B4-BE49-F238E27FC236}">
                  <a16:creationId xmlns:a16="http://schemas.microsoft.com/office/drawing/2014/main" xmlns="" id="{F5C38F58-CCC0-ED72-94A1-8957B4DA0D87}"/>
                </a:ext>
              </a:extLst>
            </p:cNvPr>
            <p:cNvSpPr/>
            <p:nvPr/>
          </p:nvSpPr>
          <p:spPr bwMode="auto">
            <a:xfrm>
              <a:off x="3547823" y="5830696"/>
              <a:ext cx="1811463" cy="2532601"/>
            </a:xfrm>
            <a:custGeom>
              <a:avLst/>
              <a:gdLst/>
              <a:ahLst/>
              <a:cxnLst>
                <a:cxn ang="0">
                  <a:pos x="190" y="0"/>
                </a:cxn>
                <a:cxn ang="0">
                  <a:pos x="93" y="307"/>
                </a:cxn>
                <a:cxn ang="0">
                  <a:pos x="8" y="364"/>
                </a:cxn>
                <a:cxn ang="0">
                  <a:pos x="100" y="348"/>
                </a:cxn>
                <a:cxn ang="0">
                  <a:pos x="106" y="357"/>
                </a:cxn>
                <a:cxn ang="0">
                  <a:pos x="129" y="352"/>
                </a:cxn>
                <a:cxn ang="0">
                  <a:pos x="131" y="323"/>
                </a:cxn>
                <a:cxn ang="0">
                  <a:pos x="284" y="14"/>
                </a:cxn>
                <a:cxn ang="0">
                  <a:pos x="190" y="0"/>
                </a:cxn>
              </a:cxnLst>
              <a:rect l="0" t="0" r="r" b="b"/>
              <a:pathLst>
                <a:path w="284" h="397">
                  <a:moveTo>
                    <a:pt x="190" y="0"/>
                  </a:moveTo>
                  <a:cubicBezTo>
                    <a:pt x="93" y="307"/>
                    <a:pt x="93" y="307"/>
                    <a:pt x="93" y="307"/>
                  </a:cubicBezTo>
                  <a:cubicBezTo>
                    <a:pt x="93" y="307"/>
                    <a:pt x="20" y="315"/>
                    <a:pt x="8" y="364"/>
                  </a:cubicBezTo>
                  <a:cubicBezTo>
                    <a:pt x="0" y="397"/>
                    <a:pt x="96" y="369"/>
                    <a:pt x="100" y="348"/>
                  </a:cubicBezTo>
                  <a:cubicBezTo>
                    <a:pt x="106" y="357"/>
                    <a:pt x="106" y="357"/>
                    <a:pt x="106" y="357"/>
                  </a:cubicBezTo>
                  <a:cubicBezTo>
                    <a:pt x="129" y="352"/>
                    <a:pt x="129" y="352"/>
                    <a:pt x="129" y="352"/>
                  </a:cubicBezTo>
                  <a:cubicBezTo>
                    <a:pt x="131" y="323"/>
                    <a:pt x="131" y="323"/>
                    <a:pt x="131" y="323"/>
                  </a:cubicBezTo>
                  <a:cubicBezTo>
                    <a:pt x="135" y="307"/>
                    <a:pt x="284" y="14"/>
                    <a:pt x="284" y="14"/>
                  </a:cubicBezTo>
                  <a:lnTo>
                    <a:pt x="190" y="0"/>
                  </a:lnTo>
                  <a:close/>
                </a:path>
              </a:pathLst>
            </a:custGeom>
            <a:solidFill>
              <a:srgbClr val="1B1B23"/>
            </a:solidFill>
            <a:ln w="9525">
              <a:noFill/>
              <a:round/>
              <a:headEnd/>
              <a:tailEnd/>
            </a:ln>
          </p:spPr>
          <p:txBody>
            <a:bodyPr anchor="ctr"/>
            <a:lstStyle/>
            <a:p>
              <a:pPr algn="ctr"/>
              <a:endParaRPr/>
            </a:p>
          </p:txBody>
        </p:sp>
        <p:sp>
          <p:nvSpPr>
            <p:cNvPr id="169" name="işľïḍè">
              <a:extLst>
                <a:ext uri="{FF2B5EF4-FFF2-40B4-BE49-F238E27FC236}">
                  <a16:creationId xmlns:a16="http://schemas.microsoft.com/office/drawing/2014/main" xmlns="" id="{1198D926-6662-7A72-1525-E9E2C73128E1}"/>
                </a:ext>
              </a:extLst>
            </p:cNvPr>
            <p:cNvSpPr/>
            <p:nvPr/>
          </p:nvSpPr>
          <p:spPr bwMode="auto">
            <a:xfrm>
              <a:off x="4319335" y="5180478"/>
              <a:ext cx="3132445" cy="2774527"/>
            </a:xfrm>
            <a:custGeom>
              <a:avLst/>
              <a:gdLst/>
              <a:ahLst/>
              <a:cxnLst>
                <a:cxn ang="0">
                  <a:pos x="475" y="5"/>
                </a:cxn>
                <a:cxn ang="0">
                  <a:pos x="479" y="142"/>
                </a:cxn>
                <a:cxn ang="0">
                  <a:pos x="87" y="122"/>
                </a:cxn>
                <a:cxn ang="0">
                  <a:pos x="203" y="366"/>
                </a:cxn>
                <a:cxn ang="0">
                  <a:pos x="180" y="376"/>
                </a:cxn>
                <a:cxn ang="0">
                  <a:pos x="167" y="359"/>
                </a:cxn>
                <a:cxn ang="0">
                  <a:pos x="71" y="428"/>
                </a:cxn>
                <a:cxn ang="0">
                  <a:pos x="123" y="331"/>
                </a:cxn>
                <a:cxn ang="0">
                  <a:pos x="23" y="135"/>
                </a:cxn>
                <a:cxn ang="0">
                  <a:pos x="277" y="17"/>
                </a:cxn>
                <a:cxn ang="0">
                  <a:pos x="475" y="5"/>
                </a:cxn>
              </a:cxnLst>
              <a:rect l="0" t="0" r="r" b="b"/>
              <a:pathLst>
                <a:path w="491" h="435">
                  <a:moveTo>
                    <a:pt x="475" y="5"/>
                  </a:moveTo>
                  <a:cubicBezTo>
                    <a:pt x="475" y="5"/>
                    <a:pt x="491" y="70"/>
                    <a:pt x="479" y="142"/>
                  </a:cubicBezTo>
                  <a:cubicBezTo>
                    <a:pt x="475" y="167"/>
                    <a:pt x="87" y="122"/>
                    <a:pt x="87" y="122"/>
                  </a:cubicBezTo>
                  <a:cubicBezTo>
                    <a:pt x="203" y="366"/>
                    <a:pt x="203" y="366"/>
                    <a:pt x="203" y="366"/>
                  </a:cubicBezTo>
                  <a:cubicBezTo>
                    <a:pt x="180" y="376"/>
                    <a:pt x="180" y="376"/>
                    <a:pt x="180" y="376"/>
                  </a:cubicBezTo>
                  <a:cubicBezTo>
                    <a:pt x="167" y="359"/>
                    <a:pt x="167" y="359"/>
                    <a:pt x="167" y="359"/>
                  </a:cubicBezTo>
                  <a:cubicBezTo>
                    <a:pt x="167" y="359"/>
                    <a:pt x="149" y="409"/>
                    <a:pt x="71" y="428"/>
                  </a:cubicBezTo>
                  <a:cubicBezTo>
                    <a:pt x="43" y="435"/>
                    <a:pt x="37" y="366"/>
                    <a:pt x="123" y="331"/>
                  </a:cubicBezTo>
                  <a:cubicBezTo>
                    <a:pt x="123" y="331"/>
                    <a:pt x="34" y="157"/>
                    <a:pt x="23" y="135"/>
                  </a:cubicBezTo>
                  <a:cubicBezTo>
                    <a:pt x="0" y="86"/>
                    <a:pt x="34" y="40"/>
                    <a:pt x="277" y="17"/>
                  </a:cubicBezTo>
                  <a:cubicBezTo>
                    <a:pt x="456" y="0"/>
                    <a:pt x="475" y="5"/>
                    <a:pt x="475" y="5"/>
                  </a:cubicBezTo>
                  <a:close/>
                </a:path>
              </a:pathLst>
            </a:custGeom>
            <a:solidFill>
              <a:srgbClr val="353539"/>
            </a:solidFill>
            <a:ln w="9525">
              <a:noFill/>
              <a:round/>
              <a:headEnd/>
              <a:tailEnd/>
            </a:ln>
          </p:spPr>
          <p:txBody>
            <a:bodyPr anchor="ctr"/>
            <a:lstStyle/>
            <a:p>
              <a:pPr algn="ctr"/>
              <a:endParaRPr/>
            </a:p>
          </p:txBody>
        </p:sp>
        <p:sp>
          <p:nvSpPr>
            <p:cNvPr id="170" name="iṩļïďè">
              <a:extLst>
                <a:ext uri="{FF2B5EF4-FFF2-40B4-BE49-F238E27FC236}">
                  <a16:creationId xmlns:a16="http://schemas.microsoft.com/office/drawing/2014/main" xmlns="" id="{2A64B850-3667-A74C-615F-2B44680A7794}"/>
                </a:ext>
              </a:extLst>
            </p:cNvPr>
            <p:cNvSpPr/>
            <p:nvPr/>
          </p:nvSpPr>
          <p:spPr bwMode="auto">
            <a:xfrm>
              <a:off x="6424423" y="2800987"/>
              <a:ext cx="453363" cy="599181"/>
            </a:xfrm>
            <a:custGeom>
              <a:avLst/>
              <a:gdLst/>
              <a:ahLst/>
              <a:cxnLst>
                <a:cxn ang="0">
                  <a:pos x="71" y="0"/>
                </a:cxn>
                <a:cxn ang="0">
                  <a:pos x="71" y="0"/>
                </a:cxn>
                <a:cxn ang="0">
                  <a:pos x="0" y="43"/>
                </a:cxn>
                <a:cxn ang="0">
                  <a:pos x="25" y="94"/>
                </a:cxn>
                <a:cxn ang="0">
                  <a:pos x="71" y="0"/>
                </a:cxn>
              </a:cxnLst>
              <a:rect l="0" t="0" r="r" b="b"/>
              <a:pathLst>
                <a:path w="71" h="94">
                  <a:moveTo>
                    <a:pt x="71" y="0"/>
                  </a:moveTo>
                  <a:cubicBezTo>
                    <a:pt x="71" y="0"/>
                    <a:pt x="71" y="0"/>
                    <a:pt x="71" y="0"/>
                  </a:cubicBezTo>
                  <a:cubicBezTo>
                    <a:pt x="0" y="43"/>
                    <a:pt x="0" y="43"/>
                    <a:pt x="0" y="43"/>
                  </a:cubicBezTo>
                  <a:cubicBezTo>
                    <a:pt x="25" y="94"/>
                    <a:pt x="25" y="94"/>
                    <a:pt x="25" y="94"/>
                  </a:cubicBezTo>
                  <a:lnTo>
                    <a:pt x="71" y="0"/>
                  </a:lnTo>
                  <a:close/>
                </a:path>
              </a:pathLst>
            </a:custGeom>
            <a:solidFill>
              <a:srgbClr val="F5E8D0"/>
            </a:solidFill>
            <a:ln w="9525">
              <a:noFill/>
              <a:round/>
              <a:headEnd/>
              <a:tailEnd/>
            </a:ln>
          </p:spPr>
          <p:txBody>
            <a:bodyPr anchor="ctr"/>
            <a:lstStyle/>
            <a:p>
              <a:pPr algn="ctr"/>
              <a:endParaRPr/>
            </a:p>
          </p:txBody>
        </p:sp>
        <p:sp>
          <p:nvSpPr>
            <p:cNvPr id="171" name="íṥliďe">
              <a:extLst>
                <a:ext uri="{FF2B5EF4-FFF2-40B4-BE49-F238E27FC236}">
                  <a16:creationId xmlns:a16="http://schemas.microsoft.com/office/drawing/2014/main" xmlns="" id="{A598A2C9-D9CC-8A13-3EBD-F5218D350607}"/>
                </a:ext>
              </a:extLst>
            </p:cNvPr>
            <p:cNvSpPr/>
            <p:nvPr/>
          </p:nvSpPr>
          <p:spPr bwMode="auto">
            <a:xfrm>
              <a:off x="6118204" y="3074727"/>
              <a:ext cx="312847" cy="376477"/>
            </a:xfrm>
            <a:custGeom>
              <a:avLst/>
              <a:gdLst/>
              <a:ahLst/>
              <a:cxnLst>
                <a:cxn ang="0">
                  <a:pos x="49" y="1"/>
                </a:cxn>
                <a:cxn ang="0">
                  <a:pos x="48" y="0"/>
                </a:cxn>
                <a:cxn ang="0">
                  <a:pos x="0" y="30"/>
                </a:cxn>
                <a:cxn ang="0">
                  <a:pos x="0" y="34"/>
                </a:cxn>
                <a:cxn ang="0">
                  <a:pos x="25" y="59"/>
                </a:cxn>
                <a:cxn ang="0">
                  <a:pos x="49" y="1"/>
                </a:cxn>
              </a:cxnLst>
              <a:rect l="0" t="0" r="r" b="b"/>
              <a:pathLst>
                <a:path w="49" h="59">
                  <a:moveTo>
                    <a:pt x="49" y="1"/>
                  </a:moveTo>
                  <a:cubicBezTo>
                    <a:pt x="48" y="0"/>
                    <a:pt x="48" y="0"/>
                    <a:pt x="48" y="0"/>
                  </a:cubicBezTo>
                  <a:cubicBezTo>
                    <a:pt x="0" y="30"/>
                    <a:pt x="0" y="30"/>
                    <a:pt x="0" y="30"/>
                  </a:cubicBezTo>
                  <a:cubicBezTo>
                    <a:pt x="0" y="30"/>
                    <a:pt x="0" y="31"/>
                    <a:pt x="0" y="34"/>
                  </a:cubicBezTo>
                  <a:cubicBezTo>
                    <a:pt x="25" y="59"/>
                    <a:pt x="25" y="59"/>
                    <a:pt x="25" y="59"/>
                  </a:cubicBezTo>
                  <a:lnTo>
                    <a:pt x="49" y="1"/>
                  </a:lnTo>
                  <a:close/>
                </a:path>
              </a:pathLst>
            </a:custGeom>
            <a:solidFill>
              <a:srgbClr val="F5E8D0"/>
            </a:solidFill>
            <a:ln w="9525">
              <a:noFill/>
              <a:round/>
              <a:headEnd/>
              <a:tailEnd/>
            </a:ln>
          </p:spPr>
          <p:txBody>
            <a:bodyPr anchor="ctr"/>
            <a:lstStyle/>
            <a:p>
              <a:pPr algn="ctr"/>
              <a:endParaRPr/>
            </a:p>
          </p:txBody>
        </p:sp>
        <p:sp>
          <p:nvSpPr>
            <p:cNvPr id="172" name="íṡḻiďé">
              <a:extLst>
                <a:ext uri="{FF2B5EF4-FFF2-40B4-BE49-F238E27FC236}">
                  <a16:creationId xmlns:a16="http://schemas.microsoft.com/office/drawing/2014/main" xmlns="" id="{5872D8D6-6B6E-2C13-E87C-AFD1D347CF4F}"/>
                </a:ext>
              </a:extLst>
            </p:cNvPr>
            <p:cNvSpPr/>
            <p:nvPr/>
          </p:nvSpPr>
          <p:spPr bwMode="auto">
            <a:xfrm>
              <a:off x="5939908" y="2972654"/>
              <a:ext cx="1409799" cy="2328455"/>
            </a:xfrm>
            <a:custGeom>
              <a:avLst/>
              <a:gdLst/>
              <a:ahLst/>
              <a:cxnLst>
                <a:cxn ang="0">
                  <a:pos x="160" y="0"/>
                </a:cxn>
                <a:cxn ang="0">
                  <a:pos x="101" y="83"/>
                </a:cxn>
                <a:cxn ang="0">
                  <a:pos x="81" y="51"/>
                </a:cxn>
                <a:cxn ang="0">
                  <a:pos x="63" y="97"/>
                </a:cxn>
                <a:cxn ang="0">
                  <a:pos x="28" y="59"/>
                </a:cxn>
                <a:cxn ang="0">
                  <a:pos x="0" y="365"/>
                </a:cxn>
                <a:cxn ang="0">
                  <a:pos x="221" y="365"/>
                </a:cxn>
                <a:cxn ang="0">
                  <a:pos x="160" y="0"/>
                </a:cxn>
              </a:cxnLst>
              <a:rect l="0" t="0" r="r" b="b"/>
              <a:pathLst>
                <a:path w="221" h="365">
                  <a:moveTo>
                    <a:pt x="160" y="0"/>
                  </a:moveTo>
                  <a:cubicBezTo>
                    <a:pt x="123" y="51"/>
                    <a:pt x="101" y="83"/>
                    <a:pt x="101" y="83"/>
                  </a:cubicBezTo>
                  <a:cubicBezTo>
                    <a:pt x="81" y="51"/>
                    <a:pt x="81" y="51"/>
                    <a:pt x="81" y="51"/>
                  </a:cubicBezTo>
                  <a:cubicBezTo>
                    <a:pt x="63" y="97"/>
                    <a:pt x="63" y="97"/>
                    <a:pt x="63" y="97"/>
                  </a:cubicBezTo>
                  <a:cubicBezTo>
                    <a:pt x="28" y="59"/>
                    <a:pt x="28" y="59"/>
                    <a:pt x="28" y="59"/>
                  </a:cubicBezTo>
                  <a:cubicBezTo>
                    <a:pt x="27" y="110"/>
                    <a:pt x="24" y="295"/>
                    <a:pt x="0" y="365"/>
                  </a:cubicBezTo>
                  <a:cubicBezTo>
                    <a:pt x="0" y="365"/>
                    <a:pt x="163" y="349"/>
                    <a:pt x="221" y="365"/>
                  </a:cubicBezTo>
                  <a:cubicBezTo>
                    <a:pt x="221" y="365"/>
                    <a:pt x="209" y="123"/>
                    <a:pt x="160" y="0"/>
                  </a:cubicBezTo>
                  <a:close/>
                </a:path>
              </a:pathLst>
            </a:custGeom>
            <a:solidFill>
              <a:srgbClr val="F5E8D0"/>
            </a:solidFill>
            <a:ln w="9525">
              <a:noFill/>
              <a:round/>
              <a:headEnd/>
              <a:tailEnd/>
            </a:ln>
          </p:spPr>
          <p:txBody>
            <a:bodyPr anchor="ctr"/>
            <a:lstStyle/>
            <a:p>
              <a:pPr algn="ctr"/>
              <a:endParaRPr/>
            </a:p>
          </p:txBody>
        </p:sp>
        <p:sp>
          <p:nvSpPr>
            <p:cNvPr id="173" name="îslîḍè">
              <a:extLst>
                <a:ext uri="{FF2B5EF4-FFF2-40B4-BE49-F238E27FC236}">
                  <a16:creationId xmlns:a16="http://schemas.microsoft.com/office/drawing/2014/main" xmlns="" id="{6BAC87E3-2EA6-9E03-0954-963B1108747D}"/>
                </a:ext>
              </a:extLst>
            </p:cNvPr>
            <p:cNvSpPr/>
            <p:nvPr/>
          </p:nvSpPr>
          <p:spPr bwMode="auto">
            <a:xfrm>
              <a:off x="6118204" y="2838767"/>
              <a:ext cx="957099" cy="752953"/>
            </a:xfrm>
            <a:custGeom>
              <a:avLst/>
              <a:gdLst/>
              <a:ahLst/>
              <a:cxnLst>
                <a:cxn ang="0">
                  <a:pos x="53" y="72"/>
                </a:cxn>
                <a:cxn ang="0">
                  <a:pos x="73" y="104"/>
                </a:cxn>
                <a:cxn ang="0">
                  <a:pos x="150" y="2"/>
                </a:cxn>
                <a:cxn ang="0">
                  <a:pos x="118" y="0"/>
                </a:cxn>
                <a:cxn ang="0">
                  <a:pos x="73" y="88"/>
                </a:cxn>
                <a:cxn ang="0">
                  <a:pos x="49" y="38"/>
                </a:cxn>
                <a:cxn ang="0">
                  <a:pos x="25" y="96"/>
                </a:cxn>
                <a:cxn ang="0">
                  <a:pos x="0" y="71"/>
                </a:cxn>
                <a:cxn ang="0">
                  <a:pos x="0" y="80"/>
                </a:cxn>
                <a:cxn ang="0">
                  <a:pos x="35" y="118"/>
                </a:cxn>
                <a:cxn ang="0">
                  <a:pos x="53" y="72"/>
                </a:cxn>
              </a:cxnLst>
              <a:rect l="0" t="0" r="r" b="b"/>
              <a:pathLst>
                <a:path w="150" h="118">
                  <a:moveTo>
                    <a:pt x="53" y="72"/>
                  </a:moveTo>
                  <a:cubicBezTo>
                    <a:pt x="73" y="104"/>
                    <a:pt x="73" y="104"/>
                    <a:pt x="73" y="104"/>
                  </a:cubicBezTo>
                  <a:cubicBezTo>
                    <a:pt x="73" y="104"/>
                    <a:pt x="114" y="53"/>
                    <a:pt x="150" y="2"/>
                  </a:cubicBezTo>
                  <a:cubicBezTo>
                    <a:pt x="150" y="2"/>
                    <a:pt x="122" y="8"/>
                    <a:pt x="118" y="0"/>
                  </a:cubicBezTo>
                  <a:cubicBezTo>
                    <a:pt x="73" y="88"/>
                    <a:pt x="73" y="88"/>
                    <a:pt x="73" y="88"/>
                  </a:cubicBezTo>
                  <a:cubicBezTo>
                    <a:pt x="49" y="38"/>
                    <a:pt x="49" y="38"/>
                    <a:pt x="49" y="38"/>
                  </a:cubicBezTo>
                  <a:cubicBezTo>
                    <a:pt x="25" y="96"/>
                    <a:pt x="25" y="96"/>
                    <a:pt x="25" y="96"/>
                  </a:cubicBezTo>
                  <a:cubicBezTo>
                    <a:pt x="0" y="71"/>
                    <a:pt x="0" y="71"/>
                    <a:pt x="0" y="71"/>
                  </a:cubicBezTo>
                  <a:cubicBezTo>
                    <a:pt x="0" y="73"/>
                    <a:pt x="0" y="77"/>
                    <a:pt x="0" y="80"/>
                  </a:cubicBezTo>
                  <a:cubicBezTo>
                    <a:pt x="35" y="118"/>
                    <a:pt x="35" y="118"/>
                    <a:pt x="35" y="118"/>
                  </a:cubicBezTo>
                  <a:lnTo>
                    <a:pt x="53" y="72"/>
                  </a:lnTo>
                  <a:close/>
                </a:path>
              </a:pathLst>
            </a:custGeom>
            <a:solidFill>
              <a:srgbClr val="D6C9B4"/>
            </a:solidFill>
            <a:ln w="9525">
              <a:noFill/>
              <a:round/>
              <a:headEnd/>
              <a:tailEnd/>
            </a:ln>
          </p:spPr>
          <p:txBody>
            <a:bodyPr anchor="ctr"/>
            <a:lstStyle/>
            <a:p>
              <a:pPr algn="ctr"/>
              <a:endParaRPr/>
            </a:p>
          </p:txBody>
        </p:sp>
        <p:sp>
          <p:nvSpPr>
            <p:cNvPr id="174" name="î$1iḍè">
              <a:extLst>
                <a:ext uri="{FF2B5EF4-FFF2-40B4-BE49-F238E27FC236}">
                  <a16:creationId xmlns:a16="http://schemas.microsoft.com/office/drawing/2014/main" xmlns="" id="{F3D7D021-C5EB-B6BA-4A8F-B8A268C41313}"/>
                </a:ext>
              </a:extLst>
            </p:cNvPr>
            <p:cNvSpPr/>
            <p:nvPr/>
          </p:nvSpPr>
          <p:spPr bwMode="auto">
            <a:xfrm>
              <a:off x="6258720" y="3081355"/>
              <a:ext cx="395698" cy="1754461"/>
            </a:xfrm>
            <a:custGeom>
              <a:avLst/>
              <a:gdLst/>
              <a:ahLst/>
              <a:cxnLst>
                <a:cxn ang="0">
                  <a:pos x="116" y="347"/>
                </a:cxn>
                <a:cxn ang="0">
                  <a:pos x="260" y="0"/>
                </a:cxn>
                <a:cxn ang="0">
                  <a:pos x="424" y="347"/>
                </a:cxn>
                <a:cxn ang="0">
                  <a:pos x="347" y="597"/>
                </a:cxn>
                <a:cxn ang="0">
                  <a:pos x="597" y="2223"/>
                </a:cxn>
                <a:cxn ang="0">
                  <a:pos x="308" y="2647"/>
                </a:cxn>
                <a:cxn ang="0">
                  <a:pos x="0" y="2252"/>
                </a:cxn>
                <a:cxn ang="0">
                  <a:pos x="212" y="606"/>
                </a:cxn>
                <a:cxn ang="0">
                  <a:pos x="116" y="347"/>
                </a:cxn>
              </a:cxnLst>
              <a:rect l="0" t="0" r="r" b="b"/>
              <a:pathLst>
                <a:path w="597" h="2647">
                  <a:moveTo>
                    <a:pt x="116" y="347"/>
                  </a:moveTo>
                  <a:lnTo>
                    <a:pt x="260" y="0"/>
                  </a:lnTo>
                  <a:lnTo>
                    <a:pt x="424" y="347"/>
                  </a:lnTo>
                  <a:lnTo>
                    <a:pt x="347" y="597"/>
                  </a:lnTo>
                  <a:lnTo>
                    <a:pt x="597" y="2223"/>
                  </a:lnTo>
                  <a:lnTo>
                    <a:pt x="308" y="2647"/>
                  </a:lnTo>
                  <a:lnTo>
                    <a:pt x="0" y="2252"/>
                  </a:lnTo>
                  <a:lnTo>
                    <a:pt x="212" y="606"/>
                  </a:lnTo>
                  <a:lnTo>
                    <a:pt x="116" y="347"/>
                  </a:lnTo>
                  <a:close/>
                </a:path>
              </a:pathLst>
            </a:custGeom>
            <a:solidFill>
              <a:srgbClr val="353539"/>
            </a:solidFill>
            <a:ln w="9525">
              <a:noFill/>
              <a:round/>
              <a:headEnd/>
              <a:tailEnd/>
            </a:ln>
          </p:spPr>
          <p:txBody>
            <a:bodyPr anchor="ctr"/>
            <a:lstStyle/>
            <a:p>
              <a:pPr algn="ctr"/>
              <a:endParaRPr/>
            </a:p>
          </p:txBody>
        </p:sp>
        <p:sp>
          <p:nvSpPr>
            <p:cNvPr id="175" name="îSḻiďè">
              <a:extLst>
                <a:ext uri="{FF2B5EF4-FFF2-40B4-BE49-F238E27FC236}">
                  <a16:creationId xmlns:a16="http://schemas.microsoft.com/office/drawing/2014/main" xmlns="" id="{2F6FA740-C8FF-1B23-237E-394E85205386}"/>
                </a:ext>
              </a:extLst>
            </p:cNvPr>
            <p:cNvSpPr/>
            <p:nvPr/>
          </p:nvSpPr>
          <p:spPr bwMode="auto">
            <a:xfrm>
              <a:off x="4874771" y="-516383"/>
              <a:ext cx="3106596" cy="3284892"/>
            </a:xfrm>
            <a:custGeom>
              <a:avLst/>
              <a:gdLst/>
              <a:ahLst/>
              <a:cxnLst>
                <a:cxn ang="0">
                  <a:pos x="365" y="162"/>
                </a:cxn>
                <a:cxn ang="0">
                  <a:pos x="345" y="103"/>
                </a:cxn>
                <a:cxn ang="0">
                  <a:pos x="130" y="0"/>
                </a:cxn>
                <a:cxn ang="0">
                  <a:pos x="105" y="158"/>
                </a:cxn>
                <a:cxn ang="0">
                  <a:pos x="107" y="159"/>
                </a:cxn>
                <a:cxn ang="0">
                  <a:pos x="301" y="192"/>
                </a:cxn>
                <a:cxn ang="0">
                  <a:pos x="345" y="515"/>
                </a:cxn>
                <a:cxn ang="0">
                  <a:pos x="429" y="377"/>
                </a:cxn>
                <a:cxn ang="0">
                  <a:pos x="365" y="162"/>
                </a:cxn>
              </a:cxnLst>
              <a:rect l="0" t="0" r="r" b="b"/>
              <a:pathLst>
                <a:path w="487" h="515">
                  <a:moveTo>
                    <a:pt x="365" y="162"/>
                  </a:moveTo>
                  <a:cubicBezTo>
                    <a:pt x="365" y="162"/>
                    <a:pt x="398" y="132"/>
                    <a:pt x="345" y="103"/>
                  </a:cubicBezTo>
                  <a:cubicBezTo>
                    <a:pt x="302" y="78"/>
                    <a:pt x="114" y="69"/>
                    <a:pt x="130" y="0"/>
                  </a:cubicBezTo>
                  <a:cubicBezTo>
                    <a:pt x="130" y="0"/>
                    <a:pt x="0" y="102"/>
                    <a:pt x="105" y="158"/>
                  </a:cubicBezTo>
                  <a:cubicBezTo>
                    <a:pt x="107" y="159"/>
                    <a:pt x="107" y="159"/>
                    <a:pt x="107" y="159"/>
                  </a:cubicBezTo>
                  <a:cubicBezTo>
                    <a:pt x="143" y="166"/>
                    <a:pt x="260" y="191"/>
                    <a:pt x="301" y="192"/>
                  </a:cubicBezTo>
                  <a:cubicBezTo>
                    <a:pt x="301" y="192"/>
                    <a:pt x="272" y="363"/>
                    <a:pt x="345" y="515"/>
                  </a:cubicBezTo>
                  <a:cubicBezTo>
                    <a:pt x="377" y="473"/>
                    <a:pt x="411" y="434"/>
                    <a:pt x="429" y="377"/>
                  </a:cubicBezTo>
                  <a:cubicBezTo>
                    <a:pt x="487" y="199"/>
                    <a:pt x="365" y="162"/>
                    <a:pt x="365" y="162"/>
                  </a:cubicBezTo>
                  <a:close/>
                </a:path>
              </a:pathLst>
            </a:custGeom>
            <a:solidFill>
              <a:srgbClr val="353539"/>
            </a:solidFill>
            <a:ln w="9525">
              <a:noFill/>
              <a:round/>
              <a:headEnd/>
              <a:tailEnd/>
            </a:ln>
          </p:spPr>
          <p:txBody>
            <a:bodyPr anchor="ctr"/>
            <a:lstStyle/>
            <a:p>
              <a:pPr algn="ctr"/>
              <a:endParaRPr/>
            </a:p>
          </p:txBody>
        </p:sp>
        <p:sp>
          <p:nvSpPr>
            <p:cNvPr id="176" name="iṡļíḍè">
              <a:extLst>
                <a:ext uri="{FF2B5EF4-FFF2-40B4-BE49-F238E27FC236}">
                  <a16:creationId xmlns:a16="http://schemas.microsoft.com/office/drawing/2014/main" xmlns="" id="{2C4A357F-D3F0-6657-7669-B0EDA86E14BA}"/>
                </a:ext>
              </a:extLst>
            </p:cNvPr>
            <p:cNvSpPr/>
            <p:nvPr/>
          </p:nvSpPr>
          <p:spPr bwMode="auto">
            <a:xfrm>
              <a:off x="6756491" y="1467411"/>
              <a:ext cx="389070" cy="689324"/>
            </a:xfrm>
            <a:prstGeom prst="ellipse">
              <a:avLst/>
            </a:prstGeom>
            <a:solidFill>
              <a:srgbClr val="FFDFA9"/>
            </a:solidFill>
            <a:ln w="9525">
              <a:noFill/>
              <a:round/>
              <a:headEnd/>
              <a:tailEnd/>
            </a:ln>
          </p:spPr>
          <p:txBody>
            <a:bodyPr anchor="ctr"/>
            <a:lstStyle/>
            <a:p>
              <a:pPr algn="ctr"/>
              <a:endParaRPr/>
            </a:p>
          </p:txBody>
        </p:sp>
        <p:sp>
          <p:nvSpPr>
            <p:cNvPr id="177" name="í$lïḓè">
              <a:extLst>
                <a:ext uri="{FF2B5EF4-FFF2-40B4-BE49-F238E27FC236}">
                  <a16:creationId xmlns:a16="http://schemas.microsoft.com/office/drawing/2014/main" xmlns="" id="{D0F92F29-5E60-2615-EFCC-255CC4F50957}"/>
                </a:ext>
              </a:extLst>
            </p:cNvPr>
            <p:cNvSpPr/>
            <p:nvPr/>
          </p:nvSpPr>
          <p:spPr bwMode="auto">
            <a:xfrm>
              <a:off x="4766070" y="497718"/>
              <a:ext cx="2309234" cy="2877263"/>
            </a:xfrm>
            <a:custGeom>
              <a:avLst/>
              <a:gdLst/>
              <a:ahLst/>
              <a:cxnLst>
                <a:cxn ang="0">
                  <a:pos x="313" y="156"/>
                </a:cxn>
                <a:cxn ang="0">
                  <a:pos x="296" y="49"/>
                </a:cxn>
                <a:cxn ang="0">
                  <a:pos x="147" y="5"/>
                </a:cxn>
                <a:cxn ang="0">
                  <a:pos x="124" y="0"/>
                </a:cxn>
                <a:cxn ang="0">
                  <a:pos x="78" y="183"/>
                </a:cxn>
                <a:cxn ang="0">
                  <a:pos x="21" y="187"/>
                </a:cxn>
                <a:cxn ang="0">
                  <a:pos x="70" y="259"/>
                </a:cxn>
                <a:cxn ang="0">
                  <a:pos x="117" y="258"/>
                </a:cxn>
                <a:cxn ang="0">
                  <a:pos x="79" y="308"/>
                </a:cxn>
                <a:cxn ang="0">
                  <a:pos x="169" y="430"/>
                </a:cxn>
                <a:cxn ang="0">
                  <a:pos x="362" y="356"/>
                </a:cxn>
                <a:cxn ang="0">
                  <a:pos x="313" y="156"/>
                </a:cxn>
              </a:cxnLst>
              <a:rect l="0" t="0" r="r" b="b"/>
              <a:pathLst>
                <a:path w="362" h="451">
                  <a:moveTo>
                    <a:pt x="313" y="156"/>
                  </a:moveTo>
                  <a:cubicBezTo>
                    <a:pt x="301" y="108"/>
                    <a:pt x="296" y="49"/>
                    <a:pt x="296" y="49"/>
                  </a:cubicBezTo>
                  <a:cubicBezTo>
                    <a:pt x="231" y="48"/>
                    <a:pt x="178" y="23"/>
                    <a:pt x="147" y="5"/>
                  </a:cubicBezTo>
                  <a:cubicBezTo>
                    <a:pt x="138" y="3"/>
                    <a:pt x="130" y="1"/>
                    <a:pt x="124" y="0"/>
                  </a:cubicBezTo>
                  <a:cubicBezTo>
                    <a:pt x="117" y="12"/>
                    <a:pt x="83" y="81"/>
                    <a:pt x="78" y="183"/>
                  </a:cubicBezTo>
                  <a:cubicBezTo>
                    <a:pt x="78" y="183"/>
                    <a:pt x="27" y="181"/>
                    <a:pt x="21" y="187"/>
                  </a:cubicBezTo>
                  <a:cubicBezTo>
                    <a:pt x="16" y="192"/>
                    <a:pt x="0" y="249"/>
                    <a:pt x="70" y="259"/>
                  </a:cubicBezTo>
                  <a:cubicBezTo>
                    <a:pt x="85" y="260"/>
                    <a:pt x="104" y="260"/>
                    <a:pt x="117" y="258"/>
                  </a:cubicBezTo>
                  <a:cubicBezTo>
                    <a:pt x="117" y="258"/>
                    <a:pt x="129" y="293"/>
                    <a:pt x="79" y="308"/>
                  </a:cubicBezTo>
                  <a:cubicBezTo>
                    <a:pt x="86" y="354"/>
                    <a:pt x="113" y="415"/>
                    <a:pt x="169" y="430"/>
                  </a:cubicBezTo>
                  <a:cubicBezTo>
                    <a:pt x="246" y="451"/>
                    <a:pt x="311" y="411"/>
                    <a:pt x="362" y="356"/>
                  </a:cubicBezTo>
                  <a:cubicBezTo>
                    <a:pt x="329" y="287"/>
                    <a:pt x="317" y="215"/>
                    <a:pt x="313" y="156"/>
                  </a:cubicBezTo>
                  <a:close/>
                </a:path>
              </a:pathLst>
            </a:custGeom>
            <a:solidFill>
              <a:srgbClr val="FFDFA9"/>
            </a:solidFill>
            <a:ln w="9525">
              <a:noFill/>
              <a:round/>
              <a:headEnd/>
              <a:tailEnd/>
            </a:ln>
          </p:spPr>
          <p:txBody>
            <a:bodyPr anchor="ctr"/>
            <a:lstStyle/>
            <a:p>
              <a:pPr algn="ctr"/>
              <a:endParaRPr/>
            </a:p>
          </p:txBody>
        </p:sp>
        <p:sp>
          <p:nvSpPr>
            <p:cNvPr id="178" name="îšḻïdè">
              <a:extLst>
                <a:ext uri="{FF2B5EF4-FFF2-40B4-BE49-F238E27FC236}">
                  <a16:creationId xmlns:a16="http://schemas.microsoft.com/office/drawing/2014/main" xmlns="" id="{1D4A2E6E-B93A-EE8A-1FE4-B03C9953EBE5}"/>
                </a:ext>
              </a:extLst>
            </p:cNvPr>
            <p:cNvSpPr/>
            <p:nvPr/>
          </p:nvSpPr>
          <p:spPr bwMode="auto">
            <a:xfrm>
              <a:off x="5703947" y="529533"/>
              <a:ext cx="1090324" cy="963727"/>
            </a:xfrm>
            <a:custGeom>
              <a:avLst/>
              <a:gdLst/>
              <a:ahLst/>
              <a:cxnLst>
                <a:cxn ang="0">
                  <a:pos x="166" y="151"/>
                </a:cxn>
                <a:cxn ang="0">
                  <a:pos x="171" y="28"/>
                </a:cxn>
                <a:cxn ang="0">
                  <a:pos x="0" y="0"/>
                </a:cxn>
                <a:cxn ang="0">
                  <a:pos x="149" y="44"/>
                </a:cxn>
                <a:cxn ang="0">
                  <a:pos x="166" y="151"/>
                </a:cxn>
              </a:cxnLst>
              <a:rect l="0" t="0" r="r" b="b"/>
              <a:pathLst>
                <a:path w="171" h="151">
                  <a:moveTo>
                    <a:pt x="166" y="151"/>
                  </a:moveTo>
                  <a:cubicBezTo>
                    <a:pt x="162" y="79"/>
                    <a:pt x="171" y="28"/>
                    <a:pt x="171" y="28"/>
                  </a:cubicBezTo>
                  <a:cubicBezTo>
                    <a:pt x="137" y="27"/>
                    <a:pt x="49" y="10"/>
                    <a:pt x="0" y="0"/>
                  </a:cubicBezTo>
                  <a:cubicBezTo>
                    <a:pt x="31" y="18"/>
                    <a:pt x="84" y="43"/>
                    <a:pt x="149" y="44"/>
                  </a:cubicBezTo>
                  <a:cubicBezTo>
                    <a:pt x="149" y="44"/>
                    <a:pt x="154" y="103"/>
                    <a:pt x="166" y="151"/>
                  </a:cubicBezTo>
                  <a:close/>
                </a:path>
              </a:pathLst>
            </a:custGeom>
            <a:solidFill>
              <a:srgbClr val="F0BA7D"/>
            </a:solidFill>
            <a:ln w="9525">
              <a:noFill/>
              <a:round/>
              <a:headEnd/>
              <a:tailEnd/>
            </a:ln>
          </p:spPr>
          <p:txBody>
            <a:bodyPr anchor="ctr"/>
            <a:lstStyle/>
            <a:p>
              <a:pPr algn="ctr"/>
              <a:endParaRPr/>
            </a:p>
          </p:txBody>
        </p:sp>
        <p:sp>
          <p:nvSpPr>
            <p:cNvPr id="179" name="iṣ1iḋé">
              <a:extLst>
                <a:ext uri="{FF2B5EF4-FFF2-40B4-BE49-F238E27FC236}">
                  <a16:creationId xmlns:a16="http://schemas.microsoft.com/office/drawing/2014/main" xmlns="" id="{FF949F8F-DC84-B4B8-665C-648A4D30F5C4}"/>
                </a:ext>
              </a:extLst>
            </p:cNvPr>
            <p:cNvSpPr/>
            <p:nvPr/>
          </p:nvSpPr>
          <p:spPr bwMode="auto">
            <a:xfrm>
              <a:off x="5212804" y="2143478"/>
              <a:ext cx="375814" cy="319475"/>
            </a:xfrm>
            <a:custGeom>
              <a:avLst/>
              <a:gdLst/>
              <a:ahLst/>
              <a:cxnLst>
                <a:cxn ang="0">
                  <a:pos x="47" y="0"/>
                </a:cxn>
                <a:cxn ang="0">
                  <a:pos x="0" y="1"/>
                </a:cxn>
                <a:cxn ang="0">
                  <a:pos x="4" y="2"/>
                </a:cxn>
                <a:cxn ang="0">
                  <a:pos x="9" y="50"/>
                </a:cxn>
                <a:cxn ang="0">
                  <a:pos x="47" y="0"/>
                </a:cxn>
              </a:cxnLst>
              <a:rect l="0" t="0" r="r" b="b"/>
              <a:pathLst>
                <a:path w="59" h="50">
                  <a:moveTo>
                    <a:pt x="47" y="0"/>
                  </a:moveTo>
                  <a:cubicBezTo>
                    <a:pt x="34" y="2"/>
                    <a:pt x="15" y="2"/>
                    <a:pt x="0" y="1"/>
                  </a:cubicBezTo>
                  <a:cubicBezTo>
                    <a:pt x="1" y="1"/>
                    <a:pt x="3" y="2"/>
                    <a:pt x="4" y="2"/>
                  </a:cubicBezTo>
                  <a:cubicBezTo>
                    <a:pt x="4" y="2"/>
                    <a:pt x="4" y="23"/>
                    <a:pt x="9" y="50"/>
                  </a:cubicBezTo>
                  <a:cubicBezTo>
                    <a:pt x="59" y="35"/>
                    <a:pt x="47" y="0"/>
                    <a:pt x="47" y="0"/>
                  </a:cubicBezTo>
                  <a:close/>
                </a:path>
              </a:pathLst>
            </a:custGeom>
            <a:solidFill>
              <a:srgbClr val="F0BA7D"/>
            </a:solidFill>
            <a:ln w="9525">
              <a:noFill/>
              <a:round/>
              <a:headEnd/>
              <a:tailEnd/>
            </a:ln>
          </p:spPr>
          <p:txBody>
            <a:bodyPr anchor="ctr"/>
            <a:lstStyle/>
            <a:p>
              <a:pPr algn="ctr"/>
              <a:endParaRPr/>
            </a:p>
          </p:txBody>
        </p:sp>
        <p:sp>
          <p:nvSpPr>
            <p:cNvPr id="180" name="íś1ïḍê">
              <a:extLst>
                <a:ext uri="{FF2B5EF4-FFF2-40B4-BE49-F238E27FC236}">
                  <a16:creationId xmlns:a16="http://schemas.microsoft.com/office/drawing/2014/main" xmlns="" id="{C0E478CA-7BA0-37B2-5804-1C4F110FC1D4}"/>
                </a:ext>
              </a:extLst>
            </p:cNvPr>
            <p:cNvSpPr/>
            <p:nvPr/>
          </p:nvSpPr>
          <p:spPr bwMode="auto">
            <a:xfrm>
              <a:off x="5595246" y="2060626"/>
              <a:ext cx="835805" cy="740360"/>
            </a:xfrm>
            <a:custGeom>
              <a:avLst/>
              <a:gdLst/>
              <a:ahLst/>
              <a:cxnLst>
                <a:cxn ang="0">
                  <a:pos x="0" y="57"/>
                </a:cxn>
                <a:cxn ang="0">
                  <a:pos x="92" y="0"/>
                </a:cxn>
                <a:cxn ang="0">
                  <a:pos x="38" y="105"/>
                </a:cxn>
                <a:cxn ang="0">
                  <a:pos x="0" y="57"/>
                </a:cxn>
              </a:cxnLst>
              <a:rect l="0" t="0" r="r" b="b"/>
              <a:pathLst>
                <a:path w="131" h="116">
                  <a:moveTo>
                    <a:pt x="0" y="57"/>
                  </a:moveTo>
                  <a:cubicBezTo>
                    <a:pt x="0" y="57"/>
                    <a:pt x="46" y="57"/>
                    <a:pt x="92" y="0"/>
                  </a:cubicBezTo>
                  <a:cubicBezTo>
                    <a:pt x="92" y="0"/>
                    <a:pt x="131" y="116"/>
                    <a:pt x="38" y="105"/>
                  </a:cubicBezTo>
                  <a:cubicBezTo>
                    <a:pt x="0" y="101"/>
                    <a:pt x="0" y="57"/>
                    <a:pt x="0" y="57"/>
                  </a:cubicBezTo>
                  <a:close/>
                </a:path>
              </a:pathLst>
            </a:custGeom>
            <a:solidFill>
              <a:srgbClr val="353539"/>
            </a:solidFill>
            <a:ln w="9525">
              <a:noFill/>
              <a:round/>
              <a:headEnd/>
              <a:tailEnd/>
            </a:ln>
          </p:spPr>
          <p:txBody>
            <a:bodyPr anchor="ctr"/>
            <a:lstStyle/>
            <a:p>
              <a:pPr algn="ctr"/>
              <a:endParaRPr/>
            </a:p>
          </p:txBody>
        </p:sp>
        <p:sp>
          <p:nvSpPr>
            <p:cNvPr id="181" name="iśľîḋé">
              <a:extLst>
                <a:ext uri="{FF2B5EF4-FFF2-40B4-BE49-F238E27FC236}">
                  <a16:creationId xmlns:a16="http://schemas.microsoft.com/office/drawing/2014/main" xmlns="" id="{0526ED02-9590-A967-C4EF-6333E2DDC140}"/>
                </a:ext>
              </a:extLst>
            </p:cNvPr>
            <p:cNvSpPr/>
            <p:nvPr/>
          </p:nvSpPr>
          <p:spPr bwMode="auto">
            <a:xfrm>
              <a:off x="5442137" y="714457"/>
              <a:ext cx="242589" cy="229996"/>
            </a:xfrm>
            <a:custGeom>
              <a:avLst/>
              <a:gdLst/>
              <a:ahLst/>
              <a:cxnLst>
                <a:cxn ang="0">
                  <a:pos x="0" y="36"/>
                </a:cxn>
                <a:cxn ang="0">
                  <a:pos x="38" y="36"/>
                </a:cxn>
                <a:cxn ang="0">
                  <a:pos x="0" y="36"/>
                </a:cxn>
              </a:cxnLst>
              <a:rect l="0" t="0" r="r" b="b"/>
              <a:pathLst>
                <a:path w="38" h="36">
                  <a:moveTo>
                    <a:pt x="0" y="36"/>
                  </a:moveTo>
                  <a:cubicBezTo>
                    <a:pt x="0" y="36"/>
                    <a:pt x="20" y="11"/>
                    <a:pt x="38" y="36"/>
                  </a:cubicBezTo>
                  <a:cubicBezTo>
                    <a:pt x="38" y="36"/>
                    <a:pt x="23" y="0"/>
                    <a:pt x="0" y="36"/>
                  </a:cubicBezTo>
                  <a:close/>
                </a:path>
              </a:pathLst>
            </a:custGeom>
            <a:solidFill>
              <a:srgbClr val="353539"/>
            </a:solidFill>
            <a:ln w="9525">
              <a:noFill/>
              <a:round/>
              <a:headEnd/>
              <a:tailEnd/>
            </a:ln>
          </p:spPr>
          <p:txBody>
            <a:bodyPr anchor="ctr"/>
            <a:lstStyle/>
            <a:p>
              <a:pPr algn="ctr"/>
              <a:endParaRPr/>
            </a:p>
          </p:txBody>
        </p:sp>
        <p:sp>
          <p:nvSpPr>
            <p:cNvPr id="182" name="iśḷïde">
              <a:extLst>
                <a:ext uri="{FF2B5EF4-FFF2-40B4-BE49-F238E27FC236}">
                  <a16:creationId xmlns:a16="http://schemas.microsoft.com/office/drawing/2014/main" xmlns="" id="{B85DEE2A-AFEE-CABC-BF3D-D7D2304D22CE}"/>
                </a:ext>
              </a:extLst>
            </p:cNvPr>
            <p:cNvSpPr/>
            <p:nvPr/>
          </p:nvSpPr>
          <p:spPr bwMode="auto">
            <a:xfrm>
              <a:off x="5442137" y="1027304"/>
              <a:ext cx="178959" cy="363883"/>
            </a:xfrm>
            <a:custGeom>
              <a:avLst/>
              <a:gdLst/>
              <a:ahLst/>
              <a:cxnLst>
                <a:cxn ang="0">
                  <a:pos x="19" y="0"/>
                </a:cxn>
                <a:cxn ang="0">
                  <a:pos x="10" y="6"/>
                </a:cxn>
                <a:cxn ang="0">
                  <a:pos x="13" y="5"/>
                </a:cxn>
                <a:cxn ang="0">
                  <a:pos x="19" y="11"/>
                </a:cxn>
                <a:cxn ang="0">
                  <a:pos x="13" y="16"/>
                </a:cxn>
                <a:cxn ang="0">
                  <a:pos x="8" y="11"/>
                </a:cxn>
                <a:cxn ang="0">
                  <a:pos x="8" y="10"/>
                </a:cxn>
                <a:cxn ang="0">
                  <a:pos x="3" y="26"/>
                </a:cxn>
                <a:cxn ang="0">
                  <a:pos x="10" y="56"/>
                </a:cxn>
                <a:cxn ang="0">
                  <a:pos x="26" y="30"/>
                </a:cxn>
                <a:cxn ang="0">
                  <a:pos x="19" y="0"/>
                </a:cxn>
              </a:cxnLst>
              <a:rect l="0" t="0" r="r" b="b"/>
              <a:pathLst>
                <a:path w="28" h="57">
                  <a:moveTo>
                    <a:pt x="19" y="0"/>
                  </a:moveTo>
                  <a:cubicBezTo>
                    <a:pt x="16" y="0"/>
                    <a:pt x="13" y="2"/>
                    <a:pt x="10" y="6"/>
                  </a:cubicBezTo>
                  <a:cubicBezTo>
                    <a:pt x="11" y="6"/>
                    <a:pt x="12" y="5"/>
                    <a:pt x="13" y="5"/>
                  </a:cubicBezTo>
                  <a:cubicBezTo>
                    <a:pt x="16" y="5"/>
                    <a:pt x="19" y="8"/>
                    <a:pt x="19" y="11"/>
                  </a:cubicBezTo>
                  <a:cubicBezTo>
                    <a:pt x="19" y="14"/>
                    <a:pt x="16" y="16"/>
                    <a:pt x="13" y="16"/>
                  </a:cubicBezTo>
                  <a:cubicBezTo>
                    <a:pt x="10" y="16"/>
                    <a:pt x="8" y="14"/>
                    <a:pt x="8" y="11"/>
                  </a:cubicBezTo>
                  <a:cubicBezTo>
                    <a:pt x="8" y="11"/>
                    <a:pt x="8" y="10"/>
                    <a:pt x="8" y="10"/>
                  </a:cubicBezTo>
                  <a:cubicBezTo>
                    <a:pt x="5" y="14"/>
                    <a:pt x="4" y="20"/>
                    <a:pt x="3" y="26"/>
                  </a:cubicBezTo>
                  <a:cubicBezTo>
                    <a:pt x="0" y="41"/>
                    <a:pt x="3" y="54"/>
                    <a:pt x="10" y="56"/>
                  </a:cubicBezTo>
                  <a:cubicBezTo>
                    <a:pt x="16" y="57"/>
                    <a:pt x="23" y="45"/>
                    <a:pt x="26" y="30"/>
                  </a:cubicBezTo>
                  <a:cubicBezTo>
                    <a:pt x="28" y="15"/>
                    <a:pt x="25" y="1"/>
                    <a:pt x="19" y="0"/>
                  </a:cubicBezTo>
                  <a:close/>
                </a:path>
              </a:pathLst>
            </a:custGeom>
            <a:solidFill>
              <a:srgbClr val="353539"/>
            </a:solidFill>
            <a:ln w="9525">
              <a:noFill/>
              <a:round/>
              <a:headEnd/>
              <a:tailEnd/>
            </a:ln>
          </p:spPr>
          <p:txBody>
            <a:bodyPr anchor="ctr"/>
            <a:lstStyle/>
            <a:p>
              <a:pPr algn="ctr"/>
              <a:endParaRPr/>
            </a:p>
          </p:txBody>
        </p:sp>
        <p:sp>
          <p:nvSpPr>
            <p:cNvPr id="183" name="iṣľïḑé">
              <a:extLst>
                <a:ext uri="{FF2B5EF4-FFF2-40B4-BE49-F238E27FC236}">
                  <a16:creationId xmlns:a16="http://schemas.microsoft.com/office/drawing/2014/main" xmlns="" id="{A8C46DDD-1BDF-C2FF-7282-FBF64ED1B2D2}"/>
                </a:ext>
              </a:extLst>
            </p:cNvPr>
            <p:cNvSpPr/>
            <p:nvPr/>
          </p:nvSpPr>
          <p:spPr bwMode="auto">
            <a:xfrm>
              <a:off x="5894837" y="689271"/>
              <a:ext cx="338697" cy="382442"/>
            </a:xfrm>
            <a:custGeom>
              <a:avLst/>
              <a:gdLst/>
              <a:ahLst/>
              <a:cxnLst>
                <a:cxn ang="0">
                  <a:pos x="0" y="44"/>
                </a:cxn>
                <a:cxn ang="0">
                  <a:pos x="53" y="60"/>
                </a:cxn>
                <a:cxn ang="0">
                  <a:pos x="0" y="44"/>
                </a:cxn>
              </a:cxnLst>
              <a:rect l="0" t="0" r="r" b="b"/>
              <a:pathLst>
                <a:path w="53" h="60">
                  <a:moveTo>
                    <a:pt x="0" y="44"/>
                  </a:moveTo>
                  <a:cubicBezTo>
                    <a:pt x="0" y="44"/>
                    <a:pt x="39" y="16"/>
                    <a:pt x="53" y="60"/>
                  </a:cubicBezTo>
                  <a:cubicBezTo>
                    <a:pt x="53" y="60"/>
                    <a:pt x="46" y="0"/>
                    <a:pt x="0" y="44"/>
                  </a:cubicBezTo>
                  <a:close/>
                </a:path>
              </a:pathLst>
            </a:custGeom>
            <a:solidFill>
              <a:srgbClr val="353539"/>
            </a:solidFill>
            <a:ln w="9525">
              <a:noFill/>
              <a:round/>
              <a:headEnd/>
              <a:tailEnd/>
            </a:ln>
          </p:spPr>
          <p:txBody>
            <a:bodyPr anchor="ctr"/>
            <a:lstStyle/>
            <a:p>
              <a:pPr algn="ctr"/>
              <a:endParaRPr/>
            </a:p>
          </p:txBody>
        </p:sp>
        <p:sp>
          <p:nvSpPr>
            <p:cNvPr id="184" name="íṧ1îďè">
              <a:extLst>
                <a:ext uri="{FF2B5EF4-FFF2-40B4-BE49-F238E27FC236}">
                  <a16:creationId xmlns:a16="http://schemas.microsoft.com/office/drawing/2014/main" xmlns="" id="{EDCFE56F-B02C-8684-CF23-ADFEAEBEF720}"/>
                </a:ext>
              </a:extLst>
            </p:cNvPr>
            <p:cNvSpPr/>
            <p:nvPr/>
          </p:nvSpPr>
          <p:spPr bwMode="auto">
            <a:xfrm>
              <a:off x="5901465" y="1027304"/>
              <a:ext cx="204146" cy="408292"/>
            </a:xfrm>
            <a:custGeom>
              <a:avLst/>
              <a:gdLst/>
              <a:ahLst/>
              <a:cxnLst>
                <a:cxn ang="0">
                  <a:pos x="21" y="0"/>
                </a:cxn>
                <a:cxn ang="0">
                  <a:pos x="9" y="11"/>
                </a:cxn>
                <a:cxn ang="0">
                  <a:pos x="14" y="9"/>
                </a:cxn>
                <a:cxn ang="0">
                  <a:pos x="21" y="17"/>
                </a:cxn>
                <a:cxn ang="0">
                  <a:pos x="12" y="24"/>
                </a:cxn>
                <a:cxn ang="0">
                  <a:pos x="6" y="17"/>
                </a:cxn>
                <a:cxn ang="0">
                  <a:pos x="3" y="29"/>
                </a:cxn>
                <a:cxn ang="0">
                  <a:pos x="11" y="63"/>
                </a:cxn>
                <a:cxn ang="0">
                  <a:pos x="29" y="33"/>
                </a:cxn>
                <a:cxn ang="0">
                  <a:pos x="21" y="0"/>
                </a:cxn>
              </a:cxnLst>
              <a:rect l="0" t="0" r="r" b="b"/>
              <a:pathLst>
                <a:path w="32" h="64">
                  <a:moveTo>
                    <a:pt x="21" y="0"/>
                  </a:moveTo>
                  <a:cubicBezTo>
                    <a:pt x="17" y="0"/>
                    <a:pt x="12" y="4"/>
                    <a:pt x="9" y="11"/>
                  </a:cubicBezTo>
                  <a:cubicBezTo>
                    <a:pt x="10" y="9"/>
                    <a:pt x="12" y="9"/>
                    <a:pt x="14" y="9"/>
                  </a:cubicBezTo>
                  <a:cubicBezTo>
                    <a:pt x="18" y="9"/>
                    <a:pt x="21" y="13"/>
                    <a:pt x="21" y="17"/>
                  </a:cubicBezTo>
                  <a:cubicBezTo>
                    <a:pt x="20" y="21"/>
                    <a:pt x="17" y="24"/>
                    <a:pt x="12" y="24"/>
                  </a:cubicBezTo>
                  <a:cubicBezTo>
                    <a:pt x="9" y="24"/>
                    <a:pt x="6" y="21"/>
                    <a:pt x="6" y="17"/>
                  </a:cubicBezTo>
                  <a:cubicBezTo>
                    <a:pt x="5" y="21"/>
                    <a:pt x="4" y="25"/>
                    <a:pt x="3" y="29"/>
                  </a:cubicBezTo>
                  <a:cubicBezTo>
                    <a:pt x="0" y="47"/>
                    <a:pt x="4" y="62"/>
                    <a:pt x="11" y="63"/>
                  </a:cubicBezTo>
                  <a:cubicBezTo>
                    <a:pt x="18" y="64"/>
                    <a:pt x="26" y="51"/>
                    <a:pt x="29" y="33"/>
                  </a:cubicBezTo>
                  <a:cubicBezTo>
                    <a:pt x="32" y="16"/>
                    <a:pt x="28" y="1"/>
                    <a:pt x="21" y="0"/>
                  </a:cubicBezTo>
                  <a:close/>
                </a:path>
              </a:pathLst>
            </a:custGeom>
            <a:solidFill>
              <a:srgbClr val="353539"/>
            </a:solidFill>
            <a:ln w="9525">
              <a:noFill/>
              <a:round/>
              <a:headEnd/>
              <a:tailEnd/>
            </a:ln>
          </p:spPr>
          <p:txBody>
            <a:bodyPr anchor="ctr"/>
            <a:lstStyle/>
            <a:p>
              <a:pPr algn="ctr"/>
              <a:endParaRPr/>
            </a:p>
          </p:txBody>
        </p:sp>
        <p:sp>
          <p:nvSpPr>
            <p:cNvPr id="185" name="iš1ïde">
              <a:extLst>
                <a:ext uri="{FF2B5EF4-FFF2-40B4-BE49-F238E27FC236}">
                  <a16:creationId xmlns:a16="http://schemas.microsoft.com/office/drawing/2014/main" xmlns="" id="{D275314D-FCA1-18E8-CD9D-3BB52C60D95D}"/>
                </a:ext>
              </a:extLst>
            </p:cNvPr>
            <p:cNvSpPr/>
            <p:nvPr/>
          </p:nvSpPr>
          <p:spPr bwMode="auto">
            <a:xfrm>
              <a:off x="4982809" y="8599258"/>
              <a:ext cx="376477" cy="376477"/>
            </a:xfrm>
            <a:prstGeom prst="ellipse">
              <a:avLst/>
            </a:prstGeom>
            <a:solidFill>
              <a:srgbClr val="353539"/>
            </a:solidFill>
            <a:ln w="9525">
              <a:noFill/>
              <a:round/>
              <a:headEnd/>
              <a:tailEnd/>
            </a:ln>
          </p:spPr>
          <p:txBody>
            <a:bodyPr anchor="ctr"/>
            <a:lstStyle/>
            <a:p>
              <a:pPr algn="ctr"/>
              <a:endParaRPr/>
            </a:p>
          </p:txBody>
        </p:sp>
        <p:sp>
          <p:nvSpPr>
            <p:cNvPr id="186" name="iṣḷíḑè">
              <a:extLst>
                <a:ext uri="{FF2B5EF4-FFF2-40B4-BE49-F238E27FC236}">
                  <a16:creationId xmlns:a16="http://schemas.microsoft.com/office/drawing/2014/main" xmlns="" id="{41B10AA1-61B1-D2E6-D2E2-8268E82D38FC}"/>
                </a:ext>
              </a:extLst>
            </p:cNvPr>
            <p:cNvSpPr/>
            <p:nvPr/>
          </p:nvSpPr>
          <p:spPr bwMode="auto">
            <a:xfrm>
              <a:off x="7189970" y="8599258"/>
              <a:ext cx="376477" cy="376477"/>
            </a:xfrm>
            <a:prstGeom prst="ellipse">
              <a:avLst/>
            </a:prstGeom>
            <a:solidFill>
              <a:srgbClr val="353539"/>
            </a:solidFill>
            <a:ln w="9525">
              <a:noFill/>
              <a:round/>
              <a:headEnd/>
              <a:tailEnd/>
            </a:ln>
          </p:spPr>
          <p:txBody>
            <a:bodyPr anchor="ctr"/>
            <a:lstStyle/>
            <a:p>
              <a:pPr algn="ctr"/>
              <a:endParaRPr/>
            </a:p>
          </p:txBody>
        </p:sp>
        <p:sp>
          <p:nvSpPr>
            <p:cNvPr id="187" name="ïşļíḓê">
              <a:extLst>
                <a:ext uri="{FF2B5EF4-FFF2-40B4-BE49-F238E27FC236}">
                  <a16:creationId xmlns:a16="http://schemas.microsoft.com/office/drawing/2014/main" xmlns="" id="{9B3B24BB-4468-347C-9937-513F93DAA585}"/>
                </a:ext>
              </a:extLst>
            </p:cNvPr>
            <p:cNvSpPr/>
            <p:nvPr/>
          </p:nvSpPr>
          <p:spPr bwMode="auto">
            <a:xfrm>
              <a:off x="6156647" y="6724165"/>
              <a:ext cx="281032" cy="1702762"/>
            </a:xfrm>
            <a:custGeom>
              <a:avLst/>
              <a:gdLst/>
              <a:ahLst/>
              <a:cxnLst>
                <a:cxn ang="0">
                  <a:pos x="0" y="0"/>
                </a:cxn>
                <a:cxn ang="0">
                  <a:pos x="0" y="2569"/>
                </a:cxn>
                <a:cxn ang="0">
                  <a:pos x="424" y="2569"/>
                </a:cxn>
                <a:cxn ang="0">
                  <a:pos x="424" y="192"/>
                </a:cxn>
                <a:cxn ang="0">
                  <a:pos x="0" y="0"/>
                </a:cxn>
              </a:cxnLst>
              <a:rect l="0" t="0" r="r" b="b"/>
              <a:pathLst>
                <a:path w="424" h="2569">
                  <a:moveTo>
                    <a:pt x="0" y="0"/>
                  </a:moveTo>
                  <a:lnTo>
                    <a:pt x="0" y="2569"/>
                  </a:lnTo>
                  <a:lnTo>
                    <a:pt x="424" y="2569"/>
                  </a:lnTo>
                  <a:lnTo>
                    <a:pt x="424" y="192"/>
                  </a:lnTo>
                  <a:lnTo>
                    <a:pt x="0" y="0"/>
                  </a:lnTo>
                  <a:close/>
                </a:path>
              </a:pathLst>
            </a:custGeom>
            <a:solidFill>
              <a:srgbClr val="353539"/>
            </a:solidFill>
            <a:ln w="9525">
              <a:noFill/>
              <a:round/>
              <a:headEnd/>
              <a:tailEnd/>
            </a:ln>
          </p:spPr>
          <p:txBody>
            <a:bodyPr anchor="ctr"/>
            <a:lstStyle/>
            <a:p>
              <a:pPr algn="ctr"/>
              <a:endParaRPr/>
            </a:p>
          </p:txBody>
        </p:sp>
        <p:sp>
          <p:nvSpPr>
            <p:cNvPr id="188" name="î$ļïďé">
              <a:extLst>
                <a:ext uri="{FF2B5EF4-FFF2-40B4-BE49-F238E27FC236}">
                  <a16:creationId xmlns:a16="http://schemas.microsoft.com/office/drawing/2014/main" xmlns="" id="{80251D83-0DE4-91AB-4520-961D8DD53A09}"/>
                </a:ext>
              </a:extLst>
            </p:cNvPr>
            <p:cNvSpPr/>
            <p:nvPr/>
          </p:nvSpPr>
          <p:spPr bwMode="auto">
            <a:xfrm>
              <a:off x="6156647" y="6532613"/>
              <a:ext cx="281032" cy="318812"/>
            </a:xfrm>
            <a:custGeom>
              <a:avLst/>
              <a:gdLst/>
              <a:ahLst/>
              <a:cxnLst>
                <a:cxn ang="0">
                  <a:pos x="424" y="0"/>
                </a:cxn>
                <a:cxn ang="0">
                  <a:pos x="0" y="0"/>
                </a:cxn>
                <a:cxn ang="0">
                  <a:pos x="0" y="289"/>
                </a:cxn>
                <a:cxn ang="0">
                  <a:pos x="424" y="481"/>
                </a:cxn>
                <a:cxn ang="0">
                  <a:pos x="424" y="0"/>
                </a:cxn>
              </a:cxnLst>
              <a:rect l="0" t="0" r="r" b="b"/>
              <a:pathLst>
                <a:path w="424" h="481">
                  <a:moveTo>
                    <a:pt x="424" y="0"/>
                  </a:moveTo>
                  <a:lnTo>
                    <a:pt x="0" y="0"/>
                  </a:lnTo>
                  <a:lnTo>
                    <a:pt x="0" y="289"/>
                  </a:lnTo>
                  <a:lnTo>
                    <a:pt x="424" y="481"/>
                  </a:lnTo>
                  <a:lnTo>
                    <a:pt x="424" y="0"/>
                  </a:lnTo>
                  <a:close/>
                </a:path>
              </a:pathLst>
            </a:custGeom>
            <a:solidFill>
              <a:srgbClr val="1B1B23"/>
            </a:solidFill>
            <a:ln w="9525">
              <a:noFill/>
              <a:round/>
              <a:headEnd/>
              <a:tailEnd/>
            </a:ln>
          </p:spPr>
          <p:txBody>
            <a:bodyPr anchor="ctr"/>
            <a:lstStyle/>
            <a:p>
              <a:pPr algn="ctr"/>
              <a:endParaRPr/>
            </a:p>
          </p:txBody>
        </p:sp>
        <p:sp>
          <p:nvSpPr>
            <p:cNvPr id="189" name="íṣḷíḍé">
              <a:extLst>
                <a:ext uri="{FF2B5EF4-FFF2-40B4-BE49-F238E27FC236}">
                  <a16:creationId xmlns:a16="http://schemas.microsoft.com/office/drawing/2014/main" xmlns="" id="{76EF0751-3686-1492-FB66-8A31D4FAD0A5}"/>
                </a:ext>
              </a:extLst>
            </p:cNvPr>
            <p:cNvSpPr/>
            <p:nvPr/>
          </p:nvSpPr>
          <p:spPr bwMode="auto">
            <a:xfrm>
              <a:off x="4874771" y="8395112"/>
              <a:ext cx="2806342" cy="108701"/>
            </a:xfrm>
            <a:custGeom>
              <a:avLst/>
              <a:gdLst/>
              <a:ahLst/>
              <a:cxnLst>
                <a:cxn ang="0">
                  <a:pos x="4234" y="0"/>
                </a:cxn>
                <a:cxn ang="0">
                  <a:pos x="0" y="0"/>
                </a:cxn>
                <a:cxn ang="0">
                  <a:pos x="0" y="58"/>
                </a:cxn>
                <a:cxn ang="0">
                  <a:pos x="4234" y="164"/>
                </a:cxn>
                <a:cxn ang="0">
                  <a:pos x="4234" y="0"/>
                </a:cxn>
              </a:cxnLst>
              <a:rect l="0" t="0" r="r" b="b"/>
              <a:pathLst>
                <a:path w="4234" h="164">
                  <a:moveTo>
                    <a:pt x="4234" y="0"/>
                  </a:moveTo>
                  <a:lnTo>
                    <a:pt x="0" y="0"/>
                  </a:lnTo>
                  <a:lnTo>
                    <a:pt x="0" y="58"/>
                  </a:lnTo>
                  <a:lnTo>
                    <a:pt x="4234" y="164"/>
                  </a:lnTo>
                  <a:lnTo>
                    <a:pt x="4234" y="0"/>
                  </a:lnTo>
                  <a:close/>
                </a:path>
              </a:pathLst>
            </a:custGeom>
            <a:solidFill>
              <a:srgbClr val="1B1B23"/>
            </a:solidFill>
            <a:ln w="9525">
              <a:noFill/>
              <a:round/>
              <a:headEnd/>
              <a:tailEnd/>
            </a:ln>
          </p:spPr>
          <p:txBody>
            <a:bodyPr anchor="ctr"/>
            <a:lstStyle/>
            <a:p>
              <a:pPr algn="ctr"/>
              <a:endParaRPr/>
            </a:p>
          </p:txBody>
        </p:sp>
        <p:sp>
          <p:nvSpPr>
            <p:cNvPr id="190" name="ïŝľiḍè">
              <a:extLst>
                <a:ext uri="{FF2B5EF4-FFF2-40B4-BE49-F238E27FC236}">
                  <a16:creationId xmlns:a16="http://schemas.microsoft.com/office/drawing/2014/main" xmlns="" id="{2425291C-7D0B-F474-F86D-E4330945FBB0}"/>
                </a:ext>
              </a:extLst>
            </p:cNvPr>
            <p:cNvSpPr/>
            <p:nvPr/>
          </p:nvSpPr>
          <p:spPr bwMode="auto">
            <a:xfrm>
              <a:off x="4874771" y="8433555"/>
              <a:ext cx="2806342" cy="191553"/>
            </a:xfrm>
            <a:custGeom>
              <a:avLst/>
              <a:gdLst/>
              <a:ahLst/>
              <a:cxnLst>
                <a:cxn ang="0">
                  <a:pos x="0" y="0"/>
                </a:cxn>
                <a:cxn ang="0">
                  <a:pos x="0" y="289"/>
                </a:cxn>
                <a:cxn ang="0">
                  <a:pos x="4234" y="289"/>
                </a:cxn>
                <a:cxn ang="0">
                  <a:pos x="4234" y="106"/>
                </a:cxn>
                <a:cxn ang="0">
                  <a:pos x="0" y="0"/>
                </a:cxn>
              </a:cxnLst>
              <a:rect l="0" t="0" r="r" b="b"/>
              <a:pathLst>
                <a:path w="4234" h="289">
                  <a:moveTo>
                    <a:pt x="0" y="0"/>
                  </a:moveTo>
                  <a:lnTo>
                    <a:pt x="0" y="289"/>
                  </a:lnTo>
                  <a:lnTo>
                    <a:pt x="4234" y="289"/>
                  </a:lnTo>
                  <a:lnTo>
                    <a:pt x="4234" y="106"/>
                  </a:lnTo>
                  <a:lnTo>
                    <a:pt x="0" y="0"/>
                  </a:lnTo>
                  <a:close/>
                </a:path>
              </a:pathLst>
            </a:custGeom>
            <a:solidFill>
              <a:srgbClr val="353539"/>
            </a:solidFill>
            <a:ln w="9525">
              <a:noFill/>
              <a:round/>
              <a:headEnd/>
              <a:tailEnd/>
            </a:ln>
          </p:spPr>
          <p:txBody>
            <a:bodyPr anchor="ctr"/>
            <a:lstStyle/>
            <a:p>
              <a:pPr algn="ctr"/>
              <a:endParaRPr/>
            </a:p>
          </p:txBody>
        </p:sp>
        <p:sp>
          <p:nvSpPr>
            <p:cNvPr id="191" name="ís1îḓè">
              <a:extLst>
                <a:ext uri="{FF2B5EF4-FFF2-40B4-BE49-F238E27FC236}">
                  <a16:creationId xmlns:a16="http://schemas.microsoft.com/office/drawing/2014/main" xmlns="" id="{C138BBD5-A4B1-024B-9FEE-B1CEE0A71B99}"/>
                </a:ext>
              </a:extLst>
            </p:cNvPr>
            <p:cNvSpPr/>
            <p:nvPr/>
          </p:nvSpPr>
          <p:spPr bwMode="auto">
            <a:xfrm>
              <a:off x="7439187" y="3005132"/>
              <a:ext cx="1390578" cy="3393593"/>
            </a:xfrm>
            <a:custGeom>
              <a:avLst/>
              <a:gdLst/>
              <a:ahLst/>
              <a:cxnLst>
                <a:cxn ang="0">
                  <a:pos x="173" y="1"/>
                </a:cxn>
                <a:cxn ang="0">
                  <a:pos x="123" y="15"/>
                </a:cxn>
                <a:cxn ang="0">
                  <a:pos x="3" y="472"/>
                </a:cxn>
                <a:cxn ang="0">
                  <a:pos x="31" y="532"/>
                </a:cxn>
                <a:cxn ang="0">
                  <a:pos x="211" y="62"/>
                </a:cxn>
                <a:cxn ang="0">
                  <a:pos x="173" y="1"/>
                </a:cxn>
              </a:cxnLst>
              <a:rect l="0" t="0" r="r" b="b"/>
              <a:pathLst>
                <a:path w="218" h="532">
                  <a:moveTo>
                    <a:pt x="173" y="1"/>
                  </a:moveTo>
                  <a:cubicBezTo>
                    <a:pt x="156" y="0"/>
                    <a:pt x="139" y="4"/>
                    <a:pt x="123" y="15"/>
                  </a:cubicBezTo>
                  <a:cubicBezTo>
                    <a:pt x="123" y="15"/>
                    <a:pt x="7" y="455"/>
                    <a:pt x="3" y="472"/>
                  </a:cubicBezTo>
                  <a:cubicBezTo>
                    <a:pt x="0" y="483"/>
                    <a:pt x="16" y="521"/>
                    <a:pt x="31" y="532"/>
                  </a:cubicBezTo>
                  <a:cubicBezTo>
                    <a:pt x="78" y="410"/>
                    <a:pt x="202" y="85"/>
                    <a:pt x="211" y="62"/>
                  </a:cubicBezTo>
                  <a:cubicBezTo>
                    <a:pt x="218" y="44"/>
                    <a:pt x="192" y="17"/>
                    <a:pt x="173" y="1"/>
                  </a:cubicBezTo>
                  <a:close/>
                </a:path>
              </a:pathLst>
            </a:custGeom>
            <a:solidFill>
              <a:srgbClr val="353539"/>
            </a:solidFill>
            <a:ln w="9525">
              <a:noFill/>
              <a:round/>
              <a:headEnd/>
              <a:tailEnd/>
            </a:ln>
          </p:spPr>
          <p:txBody>
            <a:bodyPr anchor="ctr"/>
            <a:lstStyle/>
            <a:p>
              <a:pPr algn="ctr"/>
              <a:endParaRPr/>
            </a:p>
          </p:txBody>
        </p:sp>
        <p:sp>
          <p:nvSpPr>
            <p:cNvPr id="192" name="íŝḻiďé">
              <a:extLst>
                <a:ext uri="{FF2B5EF4-FFF2-40B4-BE49-F238E27FC236}">
                  <a16:creationId xmlns:a16="http://schemas.microsoft.com/office/drawing/2014/main" xmlns="" id="{5BE4951F-BB97-643A-7060-F2FB2EF5B246}"/>
                </a:ext>
              </a:extLst>
            </p:cNvPr>
            <p:cNvSpPr/>
            <p:nvPr/>
          </p:nvSpPr>
          <p:spPr bwMode="auto">
            <a:xfrm>
              <a:off x="7592296" y="3011098"/>
              <a:ext cx="1396543" cy="3483072"/>
            </a:xfrm>
            <a:custGeom>
              <a:avLst/>
              <a:gdLst/>
              <a:ahLst/>
              <a:cxnLst>
                <a:cxn ang="0">
                  <a:pos x="149" y="0"/>
                </a:cxn>
                <a:cxn ang="0">
                  <a:pos x="187" y="61"/>
                </a:cxn>
                <a:cxn ang="0">
                  <a:pos x="0" y="510"/>
                </a:cxn>
                <a:cxn ang="0">
                  <a:pos x="7" y="531"/>
                </a:cxn>
                <a:cxn ang="0">
                  <a:pos x="215" y="50"/>
                </a:cxn>
                <a:cxn ang="0">
                  <a:pos x="149" y="0"/>
                </a:cxn>
              </a:cxnLst>
              <a:rect l="0" t="0" r="r" b="b"/>
              <a:pathLst>
                <a:path w="219" h="546">
                  <a:moveTo>
                    <a:pt x="149" y="0"/>
                  </a:moveTo>
                  <a:cubicBezTo>
                    <a:pt x="168" y="16"/>
                    <a:pt x="194" y="43"/>
                    <a:pt x="187" y="61"/>
                  </a:cubicBezTo>
                  <a:cubicBezTo>
                    <a:pt x="178" y="84"/>
                    <a:pt x="46" y="388"/>
                    <a:pt x="0" y="510"/>
                  </a:cubicBezTo>
                  <a:cubicBezTo>
                    <a:pt x="8" y="516"/>
                    <a:pt x="0" y="546"/>
                    <a:pt x="7" y="531"/>
                  </a:cubicBezTo>
                  <a:cubicBezTo>
                    <a:pt x="41" y="464"/>
                    <a:pt x="209" y="82"/>
                    <a:pt x="215" y="50"/>
                  </a:cubicBezTo>
                  <a:cubicBezTo>
                    <a:pt x="219" y="28"/>
                    <a:pt x="186" y="2"/>
                    <a:pt x="149" y="0"/>
                  </a:cubicBezTo>
                  <a:close/>
                </a:path>
              </a:pathLst>
            </a:custGeom>
            <a:solidFill>
              <a:srgbClr val="1B1B23"/>
            </a:solidFill>
            <a:ln w="9525">
              <a:noFill/>
              <a:round/>
              <a:headEnd/>
              <a:tailEnd/>
            </a:ln>
          </p:spPr>
          <p:txBody>
            <a:bodyPr anchor="ctr"/>
            <a:lstStyle/>
            <a:p>
              <a:pPr algn="ctr"/>
              <a:endParaRPr/>
            </a:p>
          </p:txBody>
        </p:sp>
        <p:sp>
          <p:nvSpPr>
            <p:cNvPr id="193" name="ïS1iďê">
              <a:extLst>
                <a:ext uri="{FF2B5EF4-FFF2-40B4-BE49-F238E27FC236}">
                  <a16:creationId xmlns:a16="http://schemas.microsoft.com/office/drawing/2014/main" xmlns="" id="{97444FF4-46A2-EF80-1B4F-9314AE1FB70C}"/>
                </a:ext>
              </a:extLst>
            </p:cNvPr>
            <p:cNvSpPr/>
            <p:nvPr/>
          </p:nvSpPr>
          <p:spPr bwMode="auto">
            <a:xfrm>
              <a:off x="4950994" y="6092506"/>
              <a:ext cx="2571044" cy="440107"/>
            </a:xfrm>
            <a:custGeom>
              <a:avLst/>
              <a:gdLst/>
              <a:ahLst/>
              <a:cxnLst>
                <a:cxn ang="0">
                  <a:pos x="380" y="7"/>
                </a:cxn>
                <a:cxn ang="0">
                  <a:pos x="30" y="7"/>
                </a:cxn>
                <a:cxn ang="0">
                  <a:pos x="0" y="31"/>
                </a:cxn>
                <a:cxn ang="0">
                  <a:pos x="42" y="69"/>
                </a:cxn>
                <a:cxn ang="0">
                  <a:pos x="388" y="69"/>
                </a:cxn>
                <a:cxn ang="0">
                  <a:pos x="380" y="7"/>
                </a:cxn>
              </a:cxnLst>
              <a:rect l="0" t="0" r="r" b="b"/>
              <a:pathLst>
                <a:path w="403" h="69">
                  <a:moveTo>
                    <a:pt x="380" y="7"/>
                  </a:moveTo>
                  <a:cubicBezTo>
                    <a:pt x="362" y="0"/>
                    <a:pt x="56" y="5"/>
                    <a:pt x="30" y="7"/>
                  </a:cubicBezTo>
                  <a:cubicBezTo>
                    <a:pt x="13" y="8"/>
                    <a:pt x="5" y="21"/>
                    <a:pt x="0" y="31"/>
                  </a:cubicBezTo>
                  <a:cubicBezTo>
                    <a:pt x="2" y="52"/>
                    <a:pt x="20" y="69"/>
                    <a:pt x="42" y="69"/>
                  </a:cubicBezTo>
                  <a:cubicBezTo>
                    <a:pt x="388" y="69"/>
                    <a:pt x="388" y="69"/>
                    <a:pt x="388" y="69"/>
                  </a:cubicBezTo>
                  <a:cubicBezTo>
                    <a:pt x="403" y="48"/>
                    <a:pt x="396" y="13"/>
                    <a:pt x="380" y="7"/>
                  </a:cubicBezTo>
                  <a:close/>
                </a:path>
              </a:pathLst>
            </a:custGeom>
            <a:solidFill>
              <a:srgbClr val="353539"/>
            </a:solidFill>
            <a:ln w="9525">
              <a:noFill/>
              <a:round/>
              <a:headEnd/>
              <a:tailEnd/>
            </a:ln>
          </p:spPr>
          <p:txBody>
            <a:bodyPr anchor="ctr"/>
            <a:lstStyle/>
            <a:p>
              <a:pPr algn="ctr"/>
              <a:endParaRPr/>
            </a:p>
          </p:txBody>
        </p:sp>
        <p:sp>
          <p:nvSpPr>
            <p:cNvPr id="194" name="ïśḻíḑè">
              <a:extLst>
                <a:ext uri="{FF2B5EF4-FFF2-40B4-BE49-F238E27FC236}">
                  <a16:creationId xmlns:a16="http://schemas.microsoft.com/office/drawing/2014/main" xmlns="" id="{B23C543F-F72A-E83B-9E56-33010F44E553}"/>
                </a:ext>
              </a:extLst>
            </p:cNvPr>
            <p:cNvSpPr/>
            <p:nvPr/>
          </p:nvSpPr>
          <p:spPr bwMode="auto">
            <a:xfrm>
              <a:off x="4950994" y="5996399"/>
              <a:ext cx="2761934" cy="536214"/>
            </a:xfrm>
            <a:custGeom>
              <a:avLst/>
              <a:gdLst/>
              <a:ahLst/>
              <a:cxnLst>
                <a:cxn ang="0">
                  <a:pos x="391" y="0"/>
                </a:cxn>
                <a:cxn ang="0">
                  <a:pos x="42" y="0"/>
                </a:cxn>
                <a:cxn ang="0">
                  <a:pos x="0" y="42"/>
                </a:cxn>
                <a:cxn ang="0">
                  <a:pos x="0" y="46"/>
                </a:cxn>
                <a:cxn ang="0">
                  <a:pos x="30" y="22"/>
                </a:cxn>
                <a:cxn ang="0">
                  <a:pos x="380" y="22"/>
                </a:cxn>
                <a:cxn ang="0">
                  <a:pos x="388" y="84"/>
                </a:cxn>
                <a:cxn ang="0">
                  <a:pos x="391" y="84"/>
                </a:cxn>
                <a:cxn ang="0">
                  <a:pos x="433" y="42"/>
                </a:cxn>
                <a:cxn ang="0">
                  <a:pos x="391" y="0"/>
                </a:cxn>
              </a:cxnLst>
              <a:rect l="0" t="0" r="r" b="b"/>
              <a:pathLst>
                <a:path w="433" h="84">
                  <a:moveTo>
                    <a:pt x="391" y="0"/>
                  </a:moveTo>
                  <a:cubicBezTo>
                    <a:pt x="42" y="0"/>
                    <a:pt x="42" y="0"/>
                    <a:pt x="42" y="0"/>
                  </a:cubicBezTo>
                  <a:cubicBezTo>
                    <a:pt x="19" y="0"/>
                    <a:pt x="0" y="19"/>
                    <a:pt x="0" y="42"/>
                  </a:cubicBezTo>
                  <a:cubicBezTo>
                    <a:pt x="0" y="43"/>
                    <a:pt x="0" y="45"/>
                    <a:pt x="0" y="46"/>
                  </a:cubicBezTo>
                  <a:cubicBezTo>
                    <a:pt x="5" y="36"/>
                    <a:pt x="13" y="23"/>
                    <a:pt x="30" y="22"/>
                  </a:cubicBezTo>
                  <a:cubicBezTo>
                    <a:pt x="56" y="20"/>
                    <a:pt x="362" y="15"/>
                    <a:pt x="380" y="22"/>
                  </a:cubicBezTo>
                  <a:cubicBezTo>
                    <a:pt x="396" y="28"/>
                    <a:pt x="403" y="63"/>
                    <a:pt x="388" y="84"/>
                  </a:cubicBezTo>
                  <a:cubicBezTo>
                    <a:pt x="391" y="84"/>
                    <a:pt x="391" y="84"/>
                    <a:pt x="391" y="84"/>
                  </a:cubicBezTo>
                  <a:cubicBezTo>
                    <a:pt x="414" y="84"/>
                    <a:pt x="433" y="65"/>
                    <a:pt x="433" y="42"/>
                  </a:cubicBezTo>
                  <a:cubicBezTo>
                    <a:pt x="433" y="19"/>
                    <a:pt x="414" y="0"/>
                    <a:pt x="391" y="0"/>
                  </a:cubicBezTo>
                  <a:close/>
                </a:path>
              </a:pathLst>
            </a:custGeom>
            <a:solidFill>
              <a:srgbClr val="1B1B23"/>
            </a:solidFill>
            <a:ln w="9525">
              <a:noFill/>
              <a:round/>
              <a:headEnd/>
              <a:tailEnd/>
            </a:ln>
          </p:spPr>
          <p:txBody>
            <a:bodyPr anchor="ctr"/>
            <a:lstStyle/>
            <a:p>
              <a:pPr algn="ctr"/>
              <a:endParaRPr/>
            </a:p>
          </p:txBody>
        </p:sp>
      </p:grpSp>
      <p:sp>
        <p:nvSpPr>
          <p:cNvPr id="195" name="文本框 194">
            <a:extLst>
              <a:ext uri="{FF2B5EF4-FFF2-40B4-BE49-F238E27FC236}">
                <a16:creationId xmlns:a16="http://schemas.microsoft.com/office/drawing/2014/main" xmlns="" id="{1D0F233A-6741-FFF9-3124-7A04B39BD9F2}"/>
              </a:ext>
            </a:extLst>
          </p:cNvPr>
          <p:cNvSpPr txBox="1"/>
          <p:nvPr/>
        </p:nvSpPr>
        <p:spPr>
          <a:xfrm>
            <a:off x="1921728" y="3416373"/>
            <a:ext cx="9011021" cy="1441228"/>
          </a:xfrm>
          <a:prstGeom prst="rect">
            <a:avLst/>
          </a:prstGeom>
          <a:noFill/>
        </p:spPr>
        <p:txBody>
          <a:bodyPr wrap="square" rtlCol="0">
            <a:spAutoFit/>
          </a:bodyPr>
          <a:lstStyle/>
          <a:p>
            <a:pPr>
              <a:lnSpc>
                <a:spcPts val="3600"/>
              </a:lnSpc>
            </a:pPr>
            <a:r>
              <a:rPr lang="zh-CN" altLang="en-US" sz="2600" b="1" dirty="0">
                <a:solidFill>
                  <a:srgbClr val="C00000"/>
                </a:solidFill>
                <a:latin typeface="微软雅黑" panose="020B0503020204020204" pitchFamily="34" charset="-122"/>
                <a:ea typeface="微软雅黑" panose="020B0503020204020204" pitchFamily="34" charset="-122"/>
              </a:rPr>
              <a:t>正确处理方法：</a:t>
            </a:r>
            <a:endParaRPr lang="en-US" altLang="zh-CN" sz="2600" b="1" dirty="0">
              <a:solidFill>
                <a:srgbClr val="C00000"/>
              </a:solidFill>
              <a:latin typeface="微软雅黑" panose="020B0503020204020204" pitchFamily="34" charset="-122"/>
              <a:ea typeface="微软雅黑" panose="020B0503020204020204" pitchFamily="34" charset="-122"/>
            </a:endParaRPr>
          </a:p>
          <a:p>
            <a:pPr>
              <a:lnSpc>
                <a:spcPts val="3600"/>
              </a:lnSpc>
            </a:pPr>
            <a:r>
              <a:rPr lang="en-US" altLang="zh-CN" sz="2600" b="1" dirty="0">
                <a:solidFill>
                  <a:srgbClr val="003366"/>
                </a:solidFill>
                <a:latin typeface="微软雅黑" panose="020B0503020204020204" pitchFamily="34" charset="-122"/>
                <a:ea typeface="微软雅黑" panose="020B0503020204020204" pitchFamily="34" charset="-122"/>
              </a:rPr>
              <a:t>    “</a:t>
            </a:r>
            <a:r>
              <a:rPr lang="zh-CN" altLang="zh-CN" sz="2600" b="1" dirty="0">
                <a:solidFill>
                  <a:srgbClr val="003366"/>
                </a:solidFill>
                <a:latin typeface="微软雅黑" panose="020B0503020204020204" pitchFamily="34" charset="-122"/>
                <a:ea typeface="微软雅黑" panose="020B0503020204020204" pitchFamily="34" charset="-122"/>
              </a:rPr>
              <a:t>年末固定资产原价</a:t>
            </a:r>
            <a:r>
              <a:rPr lang="en-US" altLang="zh-CN" sz="2600" b="1" dirty="0">
                <a:solidFill>
                  <a:srgbClr val="003366"/>
                </a:solidFill>
                <a:latin typeface="微软雅黑" panose="020B0503020204020204" pitchFamily="34" charset="-122"/>
                <a:ea typeface="微软雅黑" panose="020B0503020204020204" pitchFamily="34" charset="-122"/>
              </a:rPr>
              <a:t>”5000</a:t>
            </a:r>
            <a:r>
              <a:rPr lang="zh-CN" altLang="zh-CN" sz="2600" b="1" dirty="0">
                <a:solidFill>
                  <a:srgbClr val="003366"/>
                </a:solidFill>
                <a:latin typeface="微软雅黑" panose="020B0503020204020204" pitchFamily="34" charset="-122"/>
                <a:ea typeface="微软雅黑" panose="020B0503020204020204" pitchFamily="34" charset="-122"/>
              </a:rPr>
              <a:t>万元</a:t>
            </a:r>
            <a:r>
              <a:rPr lang="zh-CN" altLang="en-US" sz="2600" b="1" dirty="0">
                <a:solidFill>
                  <a:srgbClr val="003366"/>
                </a:solidFill>
                <a:latin typeface="微软雅黑" panose="020B0503020204020204" pitchFamily="34" charset="-122"/>
                <a:ea typeface="微软雅黑" panose="020B0503020204020204" pitchFamily="34" charset="-122"/>
              </a:rPr>
              <a:t>，年末产权房屋建筑面积</a:t>
            </a:r>
            <a:r>
              <a:rPr lang="en-US" altLang="zh-CN" sz="2600" b="1" dirty="0">
                <a:solidFill>
                  <a:srgbClr val="003366"/>
                </a:solidFill>
                <a:latin typeface="微软雅黑" panose="020B0503020204020204" pitchFamily="34" charset="-122"/>
                <a:ea typeface="微软雅黑" panose="020B0503020204020204" pitchFamily="34" charset="-122"/>
              </a:rPr>
              <a:t>2</a:t>
            </a:r>
            <a:r>
              <a:rPr lang="zh-CN" altLang="en-US" sz="2600" b="1" dirty="0">
                <a:solidFill>
                  <a:srgbClr val="003366"/>
                </a:solidFill>
                <a:latin typeface="微软雅黑" panose="020B0503020204020204" pitchFamily="34" charset="-122"/>
                <a:ea typeface="微软雅黑" panose="020B0503020204020204" pitchFamily="34" charset="-122"/>
              </a:rPr>
              <a:t>万平方米，年末非产权房屋建筑面积</a:t>
            </a:r>
            <a:r>
              <a:rPr lang="en-US" altLang="zh-CN" sz="2600" b="1" dirty="0">
                <a:solidFill>
                  <a:srgbClr val="003366"/>
                </a:solidFill>
                <a:latin typeface="微软雅黑" panose="020B0503020204020204" pitchFamily="34" charset="-122"/>
                <a:ea typeface="微软雅黑" panose="020B0503020204020204" pitchFamily="34" charset="-122"/>
              </a:rPr>
              <a:t>1.1</a:t>
            </a:r>
            <a:r>
              <a:rPr lang="zh-CN" altLang="en-US" sz="2600" b="1" dirty="0">
                <a:solidFill>
                  <a:srgbClr val="003366"/>
                </a:solidFill>
                <a:latin typeface="微软雅黑" panose="020B0503020204020204" pitchFamily="34" charset="-122"/>
                <a:ea typeface="微软雅黑" panose="020B0503020204020204" pitchFamily="34" charset="-122"/>
              </a:rPr>
              <a:t>万平方米</a:t>
            </a:r>
          </a:p>
        </p:txBody>
      </p:sp>
      <p:sp>
        <p:nvSpPr>
          <p:cNvPr id="2" name="矩形 1">
            <a:extLst>
              <a:ext uri="{FF2B5EF4-FFF2-40B4-BE49-F238E27FC236}">
                <a16:creationId xmlns:a16="http://schemas.microsoft.com/office/drawing/2014/main" xmlns="" id="{20FD815E-C826-CDAC-26E8-6BAD3C690ED0}"/>
              </a:ext>
            </a:extLst>
          </p:cNvPr>
          <p:cNvSpPr/>
          <p:nvPr/>
        </p:nvSpPr>
        <p:spPr bwMode="auto">
          <a:xfrm>
            <a:off x="421240" y="123839"/>
            <a:ext cx="901512" cy="613910"/>
          </a:xfrm>
          <a:prstGeom prst="rect">
            <a:avLst/>
          </a:prstGeom>
          <a:noFill/>
          <a:ln w="28575">
            <a:noFill/>
            <a:round/>
            <a:headEnd/>
            <a:tailEnd/>
          </a:ln>
          <a:effectLst/>
        </p:spPr>
        <p:txBody>
          <a:bodyPr rtlCol="0" anchor="ctr"/>
          <a:lstStyle/>
          <a:p>
            <a:pPr algn="ctr"/>
            <a:r>
              <a:rPr lang="zh-CN" altLang="en-US" sz="2600" b="1" dirty="0">
                <a:solidFill>
                  <a:srgbClr val="C00000"/>
                </a:solidFill>
                <a:latin typeface="微软雅黑" panose="020B0503020204020204" pitchFamily="34" charset="-122"/>
                <a:ea typeface="微软雅黑" panose="020B0503020204020204" pitchFamily="34" charset="-122"/>
              </a:rPr>
              <a:t>案例</a:t>
            </a:r>
          </a:p>
        </p:txBody>
      </p:sp>
    </p:spTree>
    <p:extLst>
      <p:ext uri="{BB962C8B-B14F-4D97-AF65-F5344CB8AC3E}">
        <p14:creationId xmlns:p14="http://schemas.microsoft.com/office/powerpoint/2010/main" val="765912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xmlns="" id="{F00F00B0-CAAF-4AEF-B823-7D19F4E20C84}"/>
              </a:ext>
            </a:extLst>
          </p:cNvPr>
          <p:cNvGraphicFramePr>
            <a:graphicFrameLocks noGrp="1"/>
          </p:cNvGraphicFramePr>
          <p:nvPr/>
        </p:nvGraphicFramePr>
        <p:xfrm>
          <a:off x="1465001" y="44511"/>
          <a:ext cx="5088197" cy="6837559"/>
        </p:xfrm>
        <a:graphic>
          <a:graphicData uri="http://schemas.openxmlformats.org/drawingml/2006/table">
            <a:tbl>
              <a:tblPr>
                <a:tableStyleId>{5C22544A-7EE6-4342-B048-85BDC9FD1C3A}</a:tableStyleId>
              </a:tblPr>
              <a:tblGrid>
                <a:gridCol w="5088197">
                  <a:extLst>
                    <a:ext uri="{9D8B030D-6E8A-4147-A177-3AD203B41FA5}">
                      <a16:colId xmlns:a16="http://schemas.microsoft.com/office/drawing/2014/main" xmlns="" val="2706905396"/>
                    </a:ext>
                  </a:extLst>
                </a:gridCol>
              </a:tblGrid>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土地及土地使用权面积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1142174213"/>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其中：运动场地面积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3513240570"/>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校园外学校拥有的农场、林场等土地面积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1172254156"/>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校园足球场个数</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770455435"/>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年末房屋建筑面积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1302173432"/>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产权房屋建筑面积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2281915928"/>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非产权独立使用房屋建筑面积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314745181"/>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其中：从</a:t>
                      </a:r>
                      <a:r>
                        <a:rPr lang="zh-CN" altLang="en-US" sz="1800" b="1" u="none" strike="noStrike" dirty="0">
                          <a:solidFill>
                            <a:srgbClr val="C00000"/>
                          </a:solidFill>
                          <a:effectLst/>
                          <a:latin typeface="Times New Roman" panose="02020603050405020304" pitchFamily="18" charset="0"/>
                          <a:ea typeface="微软雅黑" panose="020B0503020204020204" pitchFamily="34" charset="-122"/>
                          <a:cs typeface="Times New Roman" panose="02020603050405020304" pitchFamily="18" charset="0"/>
                        </a:rPr>
                        <a:t>外校租借来</a:t>
                      </a: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的房屋建筑面积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3230703944"/>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年末教学及辅助用房建筑面积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4093924754"/>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产权房屋建筑面积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3434303497"/>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非产权独立使用房屋建筑面积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4276818834"/>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年末危房面积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2209074310"/>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其中：</a:t>
                      </a:r>
                      <a:r>
                        <a:rPr lang="en-US" altLang="zh-CN"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D</a:t>
                      </a: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级危房面积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1121673334"/>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年末取暖面积</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4014246978"/>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网络多媒体教室间数</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3989574322"/>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图书</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742507901"/>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数字终端数</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867972117"/>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  其中：学生终端数</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1332043424"/>
                  </a:ext>
                </a:extLst>
              </a:tr>
              <a:tr h="338267">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车辆</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3231473222"/>
                  </a:ext>
                </a:extLst>
              </a:tr>
              <a:tr h="342068">
                <a:tc>
                  <a:txBody>
                    <a:bodyPr/>
                    <a:lstStyle/>
                    <a:p>
                      <a:pPr algn="l" fontAlgn="ctr"/>
                      <a:r>
                        <a:rPr lang="zh-CN" altLang="en-US" sz="1800" b="1"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rPr>
                        <a:t>专利</a:t>
                      </a:r>
                      <a:endParaRPr lang="zh-CN" altLang="en-US" sz="1800" b="1" i="0" u="none" strike="noStrike" dirty="0">
                        <a:solidFill>
                          <a:srgbClr val="003366"/>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solidFill>
                      <a:schemeClr val="bg1"/>
                    </a:solidFill>
                  </a:tcPr>
                </a:tc>
                <a:extLst>
                  <a:ext uri="{0D108BD9-81ED-4DB2-BD59-A6C34878D82A}">
                    <a16:rowId xmlns:a16="http://schemas.microsoft.com/office/drawing/2014/main" xmlns="" val="2664205116"/>
                  </a:ext>
                </a:extLst>
              </a:tr>
            </a:tbl>
          </a:graphicData>
        </a:graphic>
      </p:graphicFrame>
      <p:sp>
        <p:nvSpPr>
          <p:cNvPr id="19" name="矩形 18">
            <a:extLst>
              <a:ext uri="{FF2B5EF4-FFF2-40B4-BE49-F238E27FC236}">
                <a16:creationId xmlns:a16="http://schemas.microsoft.com/office/drawing/2014/main" xmlns="" id="{627301D4-D699-43EE-8444-33B8B34F0A8C}"/>
              </a:ext>
            </a:extLst>
          </p:cNvPr>
          <p:cNvSpPr/>
          <p:nvPr/>
        </p:nvSpPr>
        <p:spPr bwMode="auto">
          <a:xfrm>
            <a:off x="6648452" y="1768623"/>
            <a:ext cx="4877158" cy="1729946"/>
          </a:xfrm>
          <a:prstGeom prst="rect">
            <a:avLst/>
          </a:prstGeom>
          <a:solidFill>
            <a:schemeClr val="bg1"/>
          </a:solidFill>
          <a:ln w="28575">
            <a:noFill/>
            <a:round/>
            <a:headEnd/>
            <a:tailEnd/>
          </a:ln>
          <a:effectLst/>
        </p:spPr>
        <p:txBody>
          <a:bodyPr rtlCol="0" anchor="ctr"/>
          <a:lstStyle/>
          <a:p>
            <a:pPr>
              <a:lnSpc>
                <a:spcPts val="4000"/>
              </a:lnSpc>
            </a:pPr>
            <a:r>
              <a:rPr lang="en-US" altLang="zh-CN"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指</a:t>
            </a:r>
            <a:r>
              <a:rPr lang="zh-CN" altLang="zh-CN" sz="2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产权归其他学校</a:t>
            </a:r>
            <a:r>
              <a:rPr lang="zh-CN" altLang="zh-CN"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，通过</a:t>
            </a:r>
            <a:r>
              <a:rPr lang="zh-CN" altLang="zh-CN" sz="2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租借</a:t>
            </a:r>
            <a:r>
              <a:rPr lang="zh-CN" altLang="zh-CN"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形式提供</a:t>
            </a:r>
            <a:r>
              <a:rPr lang="zh-CN" altLang="zh-CN" sz="2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给</a:t>
            </a:r>
            <a:r>
              <a:rPr lang="zh-CN" altLang="en-US" sz="2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单位</a:t>
            </a:r>
            <a:r>
              <a:rPr lang="zh-CN" altLang="zh-CN" sz="2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独立使用</a:t>
            </a:r>
            <a:r>
              <a:rPr lang="zh-CN" altLang="zh-CN"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的房屋建筑面积</a:t>
            </a:r>
            <a:endParaRPr lang="zh-CN" altLang="en-US"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5" name="矩形 24">
            <a:extLst>
              <a:ext uri="{FF2B5EF4-FFF2-40B4-BE49-F238E27FC236}">
                <a16:creationId xmlns:a16="http://schemas.microsoft.com/office/drawing/2014/main" xmlns="" id="{6E1E0542-8B0E-4F7B-B4AA-B578A5CA08CE}"/>
              </a:ext>
            </a:extLst>
          </p:cNvPr>
          <p:cNvSpPr/>
          <p:nvPr/>
        </p:nvSpPr>
        <p:spPr bwMode="auto">
          <a:xfrm>
            <a:off x="2589014" y="2466328"/>
            <a:ext cx="3218662" cy="334537"/>
          </a:xfrm>
          <a:prstGeom prst="rect">
            <a:avLst/>
          </a:prstGeom>
          <a:noFill/>
          <a:ln w="38100">
            <a:solidFill>
              <a:srgbClr val="C00000"/>
            </a:solidFill>
            <a:round/>
            <a:headEnd/>
            <a:tailEnd/>
          </a:ln>
          <a:effectLst/>
        </p:spPr>
        <p:txBody>
          <a:bodyPr rtlCol="0" anchor="ctr"/>
          <a:lstStyle/>
          <a:p>
            <a:pPr algn="ctr"/>
            <a:endParaRPr lang="zh-CN" altLang="en-US"/>
          </a:p>
        </p:txBody>
      </p:sp>
      <p:cxnSp>
        <p:nvCxnSpPr>
          <p:cNvPr id="26" name="直接箭头连接符 25">
            <a:extLst>
              <a:ext uri="{FF2B5EF4-FFF2-40B4-BE49-F238E27FC236}">
                <a16:creationId xmlns:a16="http://schemas.microsoft.com/office/drawing/2014/main" xmlns="" id="{8084C59E-0B60-404C-94DC-46F0FF8A3E08}"/>
              </a:ext>
            </a:extLst>
          </p:cNvPr>
          <p:cNvCxnSpPr>
            <a:cxnSpLocks/>
            <a:stCxn id="25" idx="3"/>
            <a:endCxn id="19" idx="1"/>
          </p:cNvCxnSpPr>
          <p:nvPr/>
        </p:nvCxnSpPr>
        <p:spPr>
          <a:xfrm flipV="1">
            <a:off x="5807676" y="2633596"/>
            <a:ext cx="840776" cy="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xmlns="" id="{C2A6884F-F71C-4FA5-BEFD-FA450808C52C}"/>
              </a:ext>
            </a:extLst>
          </p:cNvPr>
          <p:cNvSpPr/>
          <p:nvPr/>
        </p:nvSpPr>
        <p:spPr bwMode="auto">
          <a:xfrm>
            <a:off x="6648452" y="3861048"/>
            <a:ext cx="4877158" cy="1729946"/>
          </a:xfrm>
          <a:prstGeom prst="rect">
            <a:avLst/>
          </a:prstGeom>
          <a:solidFill>
            <a:schemeClr val="bg1"/>
          </a:solidFill>
          <a:ln w="28575">
            <a:noFill/>
            <a:round/>
            <a:headEnd/>
            <a:tailEnd/>
          </a:ln>
          <a:effectLst/>
        </p:spPr>
        <p:txBody>
          <a:bodyPr rtlCol="0" anchor="ctr"/>
          <a:lstStyle/>
          <a:p>
            <a:pPr>
              <a:lnSpc>
                <a:spcPts val="4000"/>
              </a:lnSpc>
            </a:pPr>
            <a:r>
              <a:rPr lang="en-US" altLang="zh-CN"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租借</a:t>
            </a:r>
            <a:r>
              <a:rPr lang="zh-CN" altLang="en-US" sz="2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非</a:t>
            </a:r>
            <a:r>
              <a:rPr lang="zh-CN" altLang="zh-CN" sz="2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学校</a:t>
            </a:r>
            <a:r>
              <a:rPr lang="zh-CN" altLang="zh-CN"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sz="2600" b="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不需要</a:t>
            </a:r>
            <a:r>
              <a:rPr lang="zh-CN" altLang="en-US" sz="2600" b="1" dirty="0">
                <a:solidFill>
                  <a:srgbClr val="003366"/>
                </a:solidFill>
                <a:latin typeface="Times New Roman" panose="02020603050405020304" pitchFamily="18" charset="0"/>
                <a:ea typeface="微软雅黑" panose="020B0503020204020204" pitchFamily="34" charset="-122"/>
                <a:cs typeface="Times New Roman" panose="02020603050405020304" pitchFamily="18" charset="0"/>
              </a:rPr>
              <a:t>填报</a:t>
            </a:r>
          </a:p>
        </p:txBody>
      </p:sp>
    </p:spTree>
    <p:extLst>
      <p:ext uri="{BB962C8B-B14F-4D97-AF65-F5344CB8AC3E}">
        <p14:creationId xmlns:p14="http://schemas.microsoft.com/office/powerpoint/2010/main" val="39980489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UNIT_TABLE_BEAUTIFY" val="smartTable{517f79f2-bc92-45dc-8a1c-ee7bc9552e1b}"/>
</p:tagLst>
</file>

<file path=ppt/tags/tag16.xml><?xml version="1.0" encoding="utf-8"?>
<p:tagLst xmlns:a="http://schemas.openxmlformats.org/drawingml/2006/main" xmlns:r="http://schemas.openxmlformats.org/officeDocument/2006/relationships" xmlns:p="http://schemas.openxmlformats.org/presentationml/2006/main">
  <p:tag name="KSO_WM_UNIT_TABLE_BEAUTIFY" val="smartTable{c27b2126-1584-446a-abcb-84d5bedfff99}"/>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1254</Words>
  <Application>Microsoft Office PowerPoint</Application>
  <PresentationFormat>宽屏</PresentationFormat>
  <Paragraphs>140</Paragraphs>
  <Slides>16</Slides>
  <Notes>14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华文中宋</vt:lpstr>
      <vt:lpstr>宋体</vt:lpstr>
      <vt:lpstr>微软雅黑</vt:lpstr>
      <vt:lpstr>Arial</vt:lpstr>
      <vt:lpstr>Calibri</vt:lpstr>
      <vt:lpstr>Calibri Light</vt:lpstr>
      <vt:lpstr>Impact</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HE</dc:creator>
  <cp:lastModifiedBy>HE</cp:lastModifiedBy>
  <cp:revision>1</cp:revision>
  <dcterms:created xsi:type="dcterms:W3CDTF">2023-12-22T03:13:59Z</dcterms:created>
  <dcterms:modified xsi:type="dcterms:W3CDTF">2023-12-22T03:14:29Z</dcterms:modified>
</cp:coreProperties>
</file>